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يُ نَشَ يَشُبَ مَشْرِن، «عِ مُنسٍ رَبَمَ يِ شُرُ سٍ بِرِن نَ، ﭑ نَرَلَنشِ نَشٍيٍ رَ يِ كِ؟» يَشُبَ نَشَ عَ يَابِ، «ﭑ وَ مَ نّ عِ تَن نَشَن نَ ﭑ مَرِفِ رَ، عِ شَ ﭑ نَ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يُ نَشَ عَ قَلَ، «ﭑ شُنيَ، هَرِفٍ فبٍفبٍ نَ ﭑ قَن يِ رَ. عِ فبٍ رَفَ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شُبَ نَشَ عَ يَابِ، «عَدٍ، ﭑ بَرَ عِ مَشَندِ. شَ عِ بَرَ ﭑ نَقَن، ﭑ عِ سَنبَشِ سٍ نَشٍيٍ بِرِن نَ، عِ شَ عٍ رَ سُشُ. وٌن تَن قِرِنيِ شَ مَرَلَنيِ لُشِ نّ ﭑ بّ عَلْ مُشُ نُن عَلَ نَن لُشِ يِرٍ كٍرٍن. عِ بَرَ ﭑ نَسّنّ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عِ مَشَندِ، عِ شَ يِ سَنبَسٍيٍ رَ سُشُ، بَرِ مَ عَلَ بَرَ ﭑ وَشْنقٍ بِرِن نَبَ ﭑ بّ. ﭑ هَيِ مُ نَ سٍسٍ مَ سْنْن.» يَشُبَ نَشَ عَ مَشْرْشْ هَن عٍسَيُ نَشَ تِن 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يُ نَشَ عَ قَلَ، «وٌن شّي كِرَ شْن مَ، ﭑ شَ سَ عِ مَ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بَ نَشَ عَ يَابِ، «ﭑ مَرِفِ، عَ كٌلٌن دِ مّيٍ شَ قٍ شْرْشْ. يّشّي فِنّيٍ نُن نِنفٍ فِنّيٍ نَ شِحّ قِقٍ عٍ شَ دِيٍ مَ. شَ وٌن فبَتَ عٍ رَ لْشْي كٍرٍن، نٍيٍ بِرِن قَمَ نّ قَشَ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رِفِ، عِ تَن شَ تِ يَرٍ. ﭑ تَن شَ بِرَ ﭑ مَ شُرُ سٍيٍ قْشْ رَ دْيِن. ﭑ شَ سِفَ ﭑ مَ شُرُ سٍيٍ نُن ﭑ مَ دِيٍ يَيَ رَ، هَن مُشُ سٌمَ عِ شْنيِ تّمُي نَشّ سٍيِرِ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يُ نَشَ عَ قَلَ، «ﭑ شَ ﭑ مَ مِشِ ندٍيٍ لُ عِ يِ رَ بٍ.» يَشُبَ نَشَ عَ يَابِ، «مُنقٍ رَ؟ ﭑ مَرِفِ، ﭑ تَن وَ مَ نَشَن شْن، ﭑ شَ رَقَن عِ مَ فبَنسَ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سَيُ نَشَ فبِلٍن نَ لْشْي سٍ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شُبَ تَن نَشَ سِفَ سُكْتِ. مّننِ عَ نَشَ بَنشِ كٍرٍن تِ عَ يّتّ بّ، عَ نُن فْورّ عَ شَ شُرُ سٍيٍ لُمَ دّننَشّ. نَ نَن عَ تٌشِ نَ يِرٍ شِلِ قَلَمَ سُكْتِ، نَ نَن قَلَشِ نَ كِ «بَنشِ شُن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نُن عٍسَيُ شَ لَ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شُبَ تٌ سٌ هّيرِ سِكٍمِ تَا كُي كَنَان بْشِ مَ كٍلِقٍ ثَدَن عَرَ مِ، عَ نَشَ عَ شَ كِرِ بَنشِ عِتَلَ تَا قَ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كِرِ بَنشِ نُ تِشِ دّننَشّ، عَ نَشَ نَ بْشِ سَرَ هَمٌرِ شَ دِيٍ مَ كْبِرِ كٌلٍ كّمّ رَ. هَمٌرِ نَن قِندِ سِكٍمِ بَبَ رَ، نَشَن سِنفٍ سَبَتِ نَ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سّرّشّبَدٍ يَءِلَن مّننِ، عَ نَ يِرٍ شِلِ «عِسِرَيِلَ مَرِفِ عَلَ سّنبّ ف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تٌ عٍسَيُ تٌ قَ رَ عٍ نُن شّمّ مِشِ كّمّ نَانِ، عَ نَشَ عَ شَ دِيٍ عِتَشُن لٍيَ نُن رَشٍلٍ مَ، عَ نُن عٍ شَ كٌنيِ فِنّ قِرِنيِ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كٌنيِ فِنّ قِرِنيِيٍ تِ يَرٍ، عٍ نُن عٍ شَ دِيٍ. نٍيٍ شَنبِ رَ، لٍيَ قَن نَشَ تِ نُن عَ شَ دِيٍ. رَشٍلٍ نُن يُسُقُ نَشَ لُ دْنشْ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شُبَ تَن نَشَ سِفَ يَرٍ. عَ تٌ مَكْرّ عَ تَارَ رَ، عَ نَشَ عَ عِفٌرٌ بْشِ مَ سَنيَ سٌلٌ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نَن لَن عٍسَيُ نَشَ عَ فِ عَ سَ يَشُبَ رَلَن. عَ نَشَ قِندِفِلِن عَ مَ، عَ قَ عَ مَسُنبُ. عٍ بِرِن نُ قَ وَ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يُ تٌ بَرَ فِنّيٍ نُن دِ مّيٍ تٌ، عَ نَشَ مَشْرِنيِ تِ، «ندٍ يٍيٍ رَ نَشٍيٍ بِرَشِ عِ قْشْ رَ يِ كِ؟» يَشُبَ نَشَ عَ يَابِ، «عَلَ دِ نَشٍيٍ قِشِ عِ شَ كٌنيِ دِ مَ عَ شَ مَرَقَنيِ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لٍيَ نُن رَشٍلٍ شَ كٌنيِ فِنّيٍ نَشَ عٍ مَسٌ عٍسَيُ رَ، عٍ نُن عٍ شَ دِيٍ، عٍ قَ عٍ عِفٌرٌ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لٍيَ نُن عَ شَ دِيٍ قَن نَشَ عٍ مَسٌ، عٍ نَشَ عٍ عِفٌرٌ بْشِ مَ. نَ شَنبِ يُسُقُ نُن رَشٍلٍ نَشَ عٍ مَسٌ عٍسَيُ رَ، عٍ عِفٌرٌ بْشِ مَ.]]></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2026-06-13T22:40:05Z</dcterms:created>
  <dcterms:modified xsi:type="dcterms:W3CDTF">2026-06-13T22:40:05Z</dcterms:modified>
  <dc:title>Bible.com.au: قْلّ 33:1-20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