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مَسٍنيِ نَشَ يَشُبَ بْحّ رَ مِنِ. حَمَ نَشَن نُ عَ قْشْ رَ، عَ نَشَ عٍ عِتَشُن دْشْ قِرِن. عَ نَشَ يّشّييٍ نُن سِيٍ عِتَشُن دْشْ قِرِن، عَ نُن نِنفٍيٍ نُن حْشْمّ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قَلَ، «شَ عٍسَيُ حَمَ كٍرٍن فٍرٍ، حَمَ بٌورٍ شَ نْ عَ فِ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شَنبِ يَشُبَ نَشَ عَلَ مَشَندِ، «ﭑ تَنُن عِبُرَهِمَ مَرِفِ عَلَ، ﭑ بَبَ عِسِيَفَ مَرِفِ عَلَتَلَ، عِ عَ قَلَ نّ ﭑ بّ، ‹فبِلٍن عِ شَ بْشِ مَ، عِ نفَشَكٍرٍنيِيٍ يِرٍ. عِ نَ سِفَ، ﭑ قٍ قَنيِ رَبَمَ نّ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يَكْسِ ﭑ مَرِفِ، ﭑ تَن شُرُن يِ قٍ سْتْقٍ مَ عِ نَشَن نَفِرِشِ ﭑ مَ. عِ بَرَ عِ شُي رَ سَبَتِ ﭑ تَن بّ عِ شَ كٌنيِ. ﭑ مَ يِسُشُوُرِ فبَنسَن نَن نُ سُشُشِ ﭑ يِ رَ ﭑ يُرُدّن عِفِرِ مَ تّمُي نَشّ، كْنْ يَكْسِ مُشُ نُن حَمَ قِرِن نَن فبِلٍن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تَنفَ ﭑ تَارَ عٍسَيُ مَ، بَرِ مَ ﭑ بَرَ فَاشُ عَ يَ رَ. ﭑ فَاشُشِ نّ عَ نَشَ قَ ﭑ قَشَ، ﭑ تَن نُن دِنفّيٍ نُن عٍ شَ دِ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عَ مَسٍن ﭑ بّ، ‹ﭑ قٍ قَنيِ رَبَمَ نّ عِ بّ. ﭑ عِ بْنسْي رَوُيَمَ نّ عَلْ مّيّنيِ نَشَن كْنتِ مُ نْمَ كٌلٌندٍ بَا 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شُبَ نَشَ كْي رَدَنفِ نَ يِرٍ. عَ نَشَ سَنبَسٍ قَنيِ مَيٍفٍتِ عَ هَرِفٍ بِرِن يَ مَ عَ نَشَن قِمَ عَ تَارَ عٍسَ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 كّمّ قِرِن، سِ كٌنتٌنيِ مْشْحّن، يّشّي كّمّ قِرِن، يّشّي كٌنتٌنيِ مْشْحّ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شْمّ فِنّ تٌنفٌ سَشَن، عٍ شَ دِيٍ، نِنفٍ تٌنفٌ نَانِ، تُورَ قُ، سٌقَلٍ فِنّ مْشْحّن، عَ نُن سٌقَلٍ شّمّ 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يِ شُرُ سٍيٍ عِتَشُن، عَ ندٍ سٌ عَ شَ كٌنيِيٍ يِ رَ. عَ نَشَ عَ قَلَ عٍ بّ، «وٌ دَنفِ يَرٍ. وٌ شَ نَانِنيِ لُ فْورّيٍ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سِفَقٍ عٍسَيُ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قَلَ عَ شَ كٌنيِ سِنفٍ بّ، «وٌ نُن ﭑ تَارَ عٍسَيُ نَ نَرَلَن، عَ قَمَ عِ مَشْرِندٍ، ‹وٌ نُن ندٍ عَ رَ؟ عِ نَ سِفَقٍ مِندٍن؟ ندٍ فبٍ نَ يِ شُرُ سٍيٍ رَ نَشٍيٍ تِشِ عِ يَ رَ يِ 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مَ نّ عَ يَابِدٍ، ‹ﭑ مَرِفِ عٍسَيُ، عِ شَ كٌنيِ يَشُبَ نَن فبٍ نَ عٍ رَ. عَ عِ سَنبَشِ يٍيٍ نَن نَ. عَ قَن نَ ﭑ شَنبِ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نَ مَسٍنيِ تِ عَ قِرِن ندٍ قَن بّ، عَ نُن عَ سَشَن ندٍ، عَ نُن مِشِ نَشٍيٍ بِرِن بِرَشِ شُرُ سٍيٍ قْشْ رَ. «وٌ نُن عٍسَيُ نَ نَرَلَن تّمُي نَشّ، وٌ شَ نَ مَسٍنيِ تِ عَ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عَ قَلَ، ‹عِ شَ كٌنيِ يَشُبَ نَ قَقٍ مُشُ شَنبِ رَ.›» نَ كُي يَشُبَ نُ نَ عَ مَحْشُنقٍ، «يَكْسِ، ﭑ عَ بْحّ مَفٌرٌ مَ يِ سَنبَسٍيٍ نَن نَ. نَ تّمُي، عَ نَ ﭑ تٌ، تّمُندٍ عَ نْمَ نّ ﭑ نَسّنّ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شُبَ شَ سَنبَسٍيٍ نَشَ تِ عَ يَ رَ، عَ تَن نَشَ كْي رَدَنفِ يٌنكِندٍ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ي كُي، يَشُبَ نَشَ كٍلِ. عَ نَشَ عَ شَ فِنّ قِرِنيِيٍ تٌنفٌ، عٍ شَ كٌنيِ قِرِنيِيٍ، عَ نُن عَ شَ دِ قُ نُن كٍرٍنيِ. عٍ نَشَ يَبٌكٌ عِفِ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عٍ رَفِرِ يَبٌكٌ شُرٍ عَ نُن سٍ نَشَن بِرِن نَ عَ 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لُ مّننِ عَ كٍرٍن. نَ تّمُي، شّمّ ندٍ نَشَ مِنِ عَ مَ، عٍ نَشَ فٍرٍ هَن كُيٍ عِبَ تّمُ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شّمّ تٌ بَرَ عَ تٌ عَ مُ نْمَ نْلَ سْتْدٍ يَشُبَ مَ عٍ شَ فٍرٍ كُي، عَ نَشَ عَ فَرِن عَ تْنشْنيِ مَ. عَ تْنشْنيِ نَشَ تٍ عَ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مّ نَشَ عَ قَلَ، «عَ لُ ﭑ شَ سِفَ، بَ كُيٍ بَرَ عِبَ.» يَشُبَ نَشَ عَ قَلَ، «ﭑ مُ عِ بّحِنمَ، قٌ عِ دُبَ ﭑ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بَن تٌ كٍلِ سُبَشّ مَ، عَ نَشَ قِندِفِلِن عَ شَ دِيٍ نُن عَ شَ مَمَدِيٍ مَ. عَ نَشَ دُبَ عٍ بّ. نَ شَنبِ، لَبَن نَشَ فبِلٍن عَ شْن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مّ نَشَ عَ مَشْرِن، «عِ شِلِ دِ؟» عَ نَشَ عَ يَابِ، «يَشُ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مّ نَشَ عَ قَلَ، «عِ شِلِ مُ قَلَمَ سْنْن يَشُبَ. عَ قَ قَلَمَ نّ كْرّ عِسِرَيِلَ، بَ وٌ نُن عَلَ نَن فٍرٍشِ، وٌ نُن مِشِيٍ قَن بَرَ فٍرٍ. عِ تَن بَرَ نْ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شُبَ نَشَ مَشْرِنيِ تِ، «عِ شِلِ دِ؟» شّمّ نَشَ عَ قَلَ، «مُنقٍ رَ عِ ﭑ مَشْرِنمَ ﭑ شِلِ مَ؟» نَ شَنبِ، عَ نَشَ دُبَ يَشُبَ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شُبَ نَشَ نَ يِرٍ شِلِ ثٍنِيٍلِ، بَرِ مَ عَ نَشّ، «ﭑ عَلَ تٌشِ نّ ﭑ يَ عِ، كْنْ ﭑ تَن نَن مَن حّنفِقٍ يِ 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فٍ تٍمَ تّمُي نَشّ، يَشُبَ نُ بَرَ دَنفِ ثٍنِيٍلِ رَ، عَ فٌرٌ مَ عَ سّيتِ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نَن عَ تٌشِ هَن يَكْسِ عِسِرَيِلَكَيٍ مُ لَارٍ دٌنمَ نَشَن نَ تْنشْنيِ مَ، بَرِ مَ عَلَ يَشُبَ مَسْتْشِ عَ تْنشْن لَارٍ نَن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شُبَ تٌ نُ سِفَقٍ كِرَ شْن، عَلَ شَ مَلٍكّيٍ نَشَ مِنِ عَ مَ. عَ تٌ بَرَ عٍ تٌ، عَ نَشَ عَ قَلَ، «عَلَ شَ يٌنكِندٍ نَن يِ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يِ يِرٍ شِلِ سَ مَشَنَيِ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شُبَ نَشَ شّيرَيٍ شّي عَ تَارَ عٍسَيُ شْن مَ عٍدٌن دَاشَ، سٍيِرِ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عٍ بّ، «وٌ يِ نَن قَلَمَ ﭑ مَرِفِ عٍسَيُ بّ، ‹عِ شَ كٌنيِ دِ يَشُبَ نَشّ، ﭑ بَرَ بُ لَبَن شْنيِ هَن 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نفٍيٍ، سٌقَلٍيٍ، يّشّييٍ، نُن سِيٍ نَن ﭑ يِ رَ. كٌنيِ شّمّيٍ نُن كٌنيِ فِنّيٍ قَن نَن ﭑ يِ رَ. ﭑ مَرِفِ، ﭑ شّيرَيٍ شّيشِ نّ عِ شْن مَ عَلَكٌ عِ شَ دِحّ ﭑ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يرَيٍ تٌ فبِلٍن، عٍ نَشَ عَ قَلَ يَشُبَ بّ، «مُشُ بَرَ عِ تَارَ عٍسَيُ تٌ. عَ نَ قَقٍ عِ يِرٍ، عَ نُن فبَنفبَلَنيِ مِشِ كّمّ نَانِ.»]]></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قْلّ 32:1-33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