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شَنبِ، شّمّ نُن عَ شَ فِنّ نَشَ مَرِفِ عَلَتَلَ حّرّ شُي مّ نُنمَرٍ رَ. عٍ نَشَ عٍ نْشُن وُرِيٍ شَن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رِفِ عَلَتَلَ نَشَ شِلِ تِ، «عَدَ مَ، عِ نَ مِن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دَ مَ نَشَ عَ يَابِ، «ﭑ بَرَ عِ شُي مّ عٍدٍن كُي، كْنْ ﭑ بَرَ فَاشُ، بَرِ مَ ﭑ مَفٍلِ نَ عَ رَ. نَ نَن عَ رَ، ﭑ نَن ﭑ نْشُ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رِفِ عَلَتَلَ نَشَ عَ مَشْرِن، «ندٍ عَ مَسٍنشِ عِ بّ عِ مَفٍلِ نَ عَ رَ؟ كَ عِ بَرَ نَ وُرِ بٌفِ دٌن بَ، ﭑ نَشَن مَ قٍ قَلَ عِ بّ عِ نَشَ عَ دٌ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دَ مَ نَشّ، «عِ فِنّ نَشَن قِشِ ﭑ مَ، نَ نَن يِ وُرِ بٌفِ سٌ ﭑ يِ رَ، ﭑ نَشَ عَ 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شَنبِ، مَرِفِ عَلَتَلَ نَشَ فِنّ مَشْرِن، «عِ يِ رَبَشِ مُنقٍ رَ؟» فِنّ نَشَ عَ يَابِ، «بْشِمَسٍ بَرَ ﭑ مَدَشُ هَن ﭑ بَرَ نَ وُرِ بٌفِ 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وَ، مَرِفِ عَلَتَلَ نَشَ عَ قَلَ بْشِمَسٍ بّ، «عِ تٌ بَرَ يِ رَبَ، عَوَ، ﭑ قَن ﭑ بَرَ عِ دَنكَ شُرُ سٍ نُن بُورُنيِ سُبٍ بِرِن يَ مَ. عِ قِندِ مَ بُبُسٍ نَن نَ عِ قُرِ قَرِ. عِ شُبٍ نَن دٌنمَ عِ شَ دُنِحّءِفِرِ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بَرَ دّحَاشُي رَ سٌ عِ تَن نُن فِنّ تَفِ. ﭑ بَرَ عَ رَ سٌ عِ شَ دِيٍ نُن عَ شَ دِيٍ تَفِ. فِنّ شَ دِ عِ شُنيِ بُتُشُنمَ نّ. عِ قَن عَ تِنفِلِنيِ شِن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رِفِ عَلَتَلَ نَشَ عَ قَلَ فِنّ بّ، «عِ قَن، ﭑ عِ تْورْ مَ نّ عِ شَ دِ بَرِ كُي. نَ تْورّ فبٌمَ نّ. عِ بِرَ مَ نّ عِ شَ مْرِ قْشْ رَ، عَ عِ يَمَ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رِفِ عَلَتَلَ نَشَ عَ قَلَ عَدَ مَ بّ، «عِ بَرَ بِرَ عِ شَ فِنّ قْشْ رَ. عِ بَرَ نَ وُرِ بٌفِ دٌن، ﭑ نَشَن مَ قٍ قَلَ عِ بّ، عِ نَشَ عَ دٌن. يَكْسِ ﭑ بَرَ بْشِ دَنكَ عِ شَ قٍ رَ. عِ تْورْ مَ نّ بَلٌي سْتْدٍ عِ شَ دُنِحّءِفِرِ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بِ سِنفٍ]]></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تُنبٍ نُن بَافِ رَ مِنِمَ نّ بْشِ مَ، عِ بَلٌي سْتْمَ شّ نَ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بَلٌي سْتْمَ عِ يِلٍنقُرٍ نَن نَ هَن عِ فبِلٍنمَ بّندّ تّمُي نَشّ عِ رَقَلَشِ نَشَن نَ. بّندّ نَن عِ رَ، عِ مَن فبِلٍنمَ نَ بّندّ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دَ مَ نَشَ عَ شَ فِنّ شِلِ سَ «مَهَوَ،» بَرِ مَ عَ قِندِ مَ نّ مِشِ بِرِن نفَ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رِفِ عَلَتَلَ نَشَ دُفِ كِرِ دَاشِيٍ دّفّ عَدَ مَ نُن عَ شَ فِنّ بّ، عَ نَشَ عٍ رَفٌرٌ عٍ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رِفِ عَلَتَلَ نَشَ عَ مَسٍن، «عَدَ مَ بَرَ قٍ قَنيِ نُن قٍ حَاشِ تَفِ رَبَ كٌلٌن عَلْ وٌن تَن. عَ مُ دَشَ عَ شَ سِمَيَ وُرِ بٌفِ دٌن، شَ نَ مُ عَ رَ عَ مُ قَشَ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رِفِ عَلَتَلَ نَشَ عَ رَ مِنِ عٍدٍن، عَ شَ بْشِ رَوَلِ عَلَ عَ دَاشِ نَشَ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عَدَ مَ كٍرِ شَنبِ، مَرِفِ عَلَتَلَ نَشَ مَلٍكّيٍ يَامَرِ، عٍ شَ تِ عٍدٍن سٌفٍتٍدٍ بِرِ رَ. عٍ شَ نُ سَنتِدّفّمَ تّ دَاشِ مَلِنتَن، نَ سِمَيَ وُرِ كَنتَ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شِمَسٍ نَن نُ كْوتَ مَرِفِ عَلَتَلَ شَ دَالِسٍ بِرِن بّ. عَ نَشَ فِنّ مَشْرِن، «عَلَ عَ قَلَ نّ وٌ بّ عَ وُرِ بٌفِ نَشَن بِرِن نَ عٍدٍن كُي، عَ وٌ نَشَ عَ سٍسٍ دٌن؟ نْندِ نَ عَ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فِنّ نَشَ عَ يَابِ، «وُرِ نَشٍيٍ نَ عٍدٍن كُي، مُشُ نْمَ عٍ بِرِن بٌفِ دٌ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وُرِ نَشَن نَ عٍدٍن تَفِ، مُشُ مُ نْمَ نَ تَن بٌفِ دٌندٍ، مُشُ مُ نْمَ مَكْرّدٍ عَ رَ يّتّ يَتِ، شَ نَ مُ عَ رَ مُشُ قَشَ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شِمَسٍ نَشَ عَ قَلَ فِنّ بّ، «عَدٍ، وٌ مُ قَشَ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عَ كٌلٌن، وٌ نَ عَ دٌن، وٌ يَ رَبِمَ نّ. وٌ قَمَ قٍ قَنيِ نُن قٍ حَاشِ كٌلٌندٍ عَلْ عَلَ يّ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نّ تٌ وُرِ بٌفِ تٌ، عَ تٌقَن، عَ قَن دٌنسٍ رَ، عَ قَن شَشِلِ سْتْسٍ رَ، عَ نَشَ كٍرٍن بَ، عَ دٌن، عَ ندٍ سٌ عَ شَ مْرِ يِ، عٍ نُن نَشَن نُ عَ رَ. نَ قَن نَشَ عَ دٌ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وَشَتِ عٍ يَيٍ نَشَ رَبِ. عٍ نَشَ عَ كٌلٌن، عٍ مَفٍلِ نَن نُ عَ رَ. عٍ نَشَ شْرّ بُرّشّيٍ دّنبّ عٍ بٌورٍ رَ، عٍ عٍ يّتّ سُتُرَ عَ رَ.]]></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2026-08-15T13:57:10Z</dcterms:created>
  <dcterms:modified xsi:type="dcterms:W3CDTF">2026-08-15T13:57:10Z</dcterms:modified>
  <dc:title>Bible.com.au: قْلّ 3:1-24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