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عٍسَيُ نَشَ عَ قَهَامُ كَنَان فِنّ مُ رَقَن عَ بَبَ عِسِيَفَ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نَ عَ رَ عَ نَشَ سِفَ عِبُرَهِمَ شَ دِ سُمَيِلَ يِرٍ، عَ سَ نَ شَ دِ فِنّ مَهَلَتَ دْشْ، نَشَن قِندِشِ نٍبَيٌتِ شُ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شُبَ نَشَ كٍلِ بٍرِ سٍيبَ سِفَقٍ رَ شَرَ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ي تٌ سٌ عَ رَ كِرَ عِ، عَ نَشَ عَ سَ يِرٍ ندٍ، عَ فّمّ قِندِ عَ شَ شُنسَسٍ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ي رَ عَ نَشَ شِيٍ سَ، سَمّ تِشِ بْشِ قَرِ عَ شُنيِ سَ دْشْشِ كٌورٍ رَ. عَلَ شَ مَلٍكّيٍ نُ تٍقٍ سَمّ كْن نَ، عٍ مَن نُ فٌ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 تِشِ سَمّ قُفٍ رَ. عَ نَشَ عَ مَسٍن يَشُبَ بّ، «ﭑ تَن نَن نَ عِ تَنُن عِبُرَهِمَ نُن عِ بَبَ عِسِيَفَ مَرِفِ عَلَتَلَ رَ. عِ سَشِ بْشِ نَشَن قَرِ يِ كِ، ﭑ عَ قِمَ نّ عِ تَن نُن عِ بْنسْ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بْنسْي قَمَ نّ وُيَدٍ عَلْ شُبٍ. وٌ شَ بْشِ قَمَ نّ فبٌدٍ كٍلِقٍ سٌفٍتٍدٍ مَ عَ سَ دْشْ سٌفٍفٌرٌدٍ رَ، كٍلِ كْولَ مَ سَ دْشْ يِرٍقَنيِ رَ. ﭑ قَمَ هّيرِ قِدٍ سِ بِرِن مَ عِ تَن نُن عِ بْنسْي سَابُ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سِفَ دّدّ، وٌن بِرِن نَ عَ رَ. ﭑ عِ كَنتَمَ يِرٍ بِرِن. ﭑ مَن عِ رَفبِلٍنمَ نّ يِ بْشِ مَ. ﭑ مُ عِ رَبٌلٌمَ قٍقٍ مَ. ﭑ نَن ﭑ مَ لَايِدِ بِرِن نَكَمَلِمَ نّ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شُبَ تٌ شُنُ، عَ نَشَ عَ قَلَ، «يَكْسِ ﭑ بَرَ عَ كٌلٌن عَلَتَلَ نَ بٍ، كْنْ سِنفٍ ﭑ مُ نُ عَ كٌلٌ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فَاشُ، عَ قَ عَ قَلَ، «يِرٍ مَفَاشُشِ نَن نَ بٍ رَ. بٍ قِندِشِ عَلَ شَ بَنشِ نَادّ نَن نَ، سِفَقٍ رَ كٌو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سِفَقٍ لَبَن شْ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شُبَ تٌ كٍلِ سُبَشّ مَ، عَ نَشَ نَ فّمّ تٌنفٌ عَ شُنيِ نُ سَشِ نَشَن مَ. عَ نَشَ عَ رَكٍلِ، عَ عَ تِ تْنشُمَ رَ، عَ نَشَ تُرٍ مَسٌ فّمّ شُن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نَ يِرٍ شِلِ سَ بٍتٍلِ، «عَلَ شَ بَنشِ.» بٍينُن نَ شَ رَبَ، نَ يِرٍ شِلِ نُ قَلَمَ نّ لُسِ.]]></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شُبَ نَشَ لَايِدِ تٌنفٌ عَلَ بّ عَ قَلَقٍ رَ، «شَ عَلَ ﭑ كَنتَمَ كِرَ شْن مَ، عَ قَ دٌنسٍ نُن سٌسٍ قِ ﭑ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فبِلٍن بْحّسَ كُي ﭑ بَبَ شْنيِ، نَ تّمُي ﭑ عَلَتَلَ نَن قِندِ مَ ﭑ مَرِفِ عَلَ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بَرَ يِ فّمّ تِ بٍ تْنشُمَ رَ، يِ يِرٍ شَ قِندِ عَلَ بَتُدٍ رَ. عَلَتَلَ، عِ هَرِفٍ نَشَن بِرِن قِمَ ﭑ مَ، ﭑ قَرِلّ بَمَ نّ عَ رَ، ﭑ نَ قِ عِ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يَفَ نَشَ يَشُبَ شِلِ، عَ دُبَ عَ بّ. عَ نَشَ عَ يَمَرِ، «عِ نَشَ فِنّ دْشْ دٍ نَشَن قِندِ كَنَانكَ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لِ، عِ شَ سِفَ ثَدَن عَرَ مِ، عِ نفَ بَبَ بٍتُوٍلِ شْنيِ. مّننِ عِ شَ عِ نفَ تَارَ لَبَن شَ دِ فِنّ ندٍ دْ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 سّنبّ كَنيِ شَ بَرَكّ سَ عِ شَ قٍ،عَ شَ دِ فبٍفبٍ قِ عِ مَ،عَ شَ عِ قِندِ سِ فبٍفبٍ بٍنبَ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شَ بَرَكّ سَ عِ شَ قٍ، عَ نُن عِ بْنسْي،عَلْ عَ لَايِدِشِ عِبُرَهِمَ بّ كِ نَشّ،عَلَكٌ يِ بْشِ شَ قِندِ عِ فبٍ رَ،عِ سَشَنيِ رَبَقٍ دّننَشّ،عَلَ بْشِ نَشَن قِ عِبُرَهِمَ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عِسِيَفَ نَشَ يَشُبَ شّي ثَدَن عَرَ مِ بْشِ مَ بٍتُوٍلِ عَرَ مِكَ شَ دِ لَبَن شْنيِ. لَبَن قِندِشِ رٍبٍكَ تَارَ نَن نَ، يَشُبَ نُن عٍسَيُ ن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يُ نَشَ عَ كٌلٌن عَ بَبَ بَرَ دُبَ يَشُبَ بّ، عَ شّيقٍ ثَدَن عَرَ مِ عَ شَ مّننِ فِنّ دْشْ. عَ مَن نَشَ كٌلٌن سْتْ عَ مَ، عَ بَبَ بَرَ يَشُبَ يَمَرِ عَ نَشَ كَنَان فِنّ دْ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شُبَ قَن بَرَ عَ بَبَ نُن عَ نفَ شُي رَتِنمّ سِفَقٍ رَ ثَدَن عَرَ مِ.]]></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2026-06-15T08:21:52Z</dcterms:created>
  <dcterms:modified xsi:type="dcterms:W3CDTF">2026-06-15T08:21:52Z</dcterms:modified>
  <dc:title>Bible.com.au: قْلّ 28:1-22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