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كْسِ، ﭑ مَ دِ، عِ تُلِ مَتِ ﭑ نَ عَ قَنيِ رَ. ﭑ نَشَن قَلَمَ عِ بّ، عِ شَ عَ رَ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فَ فْورّ، عِ شَ قَ سِ قَنيِ قِرِن نَ. ﭑ شَ عٍ حِن عَ قَنيِ رَ عَلْ عِ بَبَ وَ مَ عَ شْن مَ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 فّ نَ رَ، عِ شَ عَ شَنِن عِ بَبَ شْن مَ، عَلَكٌ عَ شَ دُبَ عِ بّ بٍينُن عَ شَ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شُبَ نَشَ عَ نفَ رٍبٍكَ يَابِ، «عٍسَيُ قَتٍ مَشَبٍ كَنيِ نَن عَ رَ. ﭑ تَن قَتٍ مَشَبٍ مُ نَ ﭑ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بَ نَ ﭑ مَسُشُ، عَ كٌلٌنمَ نّ عٍسَيُ شَ مُ عَ رَ، ﭑ قِندِ مَ وُلٍ قَلّ نَن نَ عَ تَن بّ. بٍينُن ﭑ شَ دُبَ سْتْ، ﭑ قَمَ دَنكّ نَن سْتْ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فَ نَشَ عَ قَلَ، «عَدٍ، نَ دَنكّ شَ فبِلٍن ﭑ تَن نَن مَ، ﭑ مَ دِ. عِ نَشَن نَبَمَ، عِ تُلِ مَتِ ﭑ نَ. سِفَ، عِ سَ قَ نَ سِ قَنيِ قِرِنيِ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شُبَ نَشَ سِفَ، عَ نَشَ قَ سِ قَنيِ قِرِنيِيٍ رَ عَ نفَ شْن مَ. عَ نفَ نَشَ نَ دٌنسٍ يَءِلَن عَلْ عَ رَقَنشِ عِسِيَفَ مَ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شَنبِ، رٍبٍكَ نَشَ عَ شَ دِ سِنفٍ عٍسَيُ شَ دٌنمَ تٌنفٌ، دٌنمَ نَشَن قَن عَ شَ دُفِيٍ يَ مَ بَنشِ كُي. عَ نَشَ نَ رَفٌرٌ يَشُبَ مَ، عَ شَ دِ قِرِن 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شَ دِ بّلّشّيٍ نُن عَ كْنيِ مَسَلَشُنشِ مَشِرِ سِ كِرِ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سُبٍ نُن تَامِ سٌ عَ شَ دِ يَشُبَ يِ رَ، عَ نَشَن يَءِلَ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يَفَ دُبَقٍ يَشُبَ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يَشُبَ نَشَ سِفَ عَ بَبَ يِرٍ، عَ عَ قَلَ عَ بّ، «ﭑ بَبَ، ﭑ تَن نَن يَ.» عَ بَبَ نَشَ عَ مَشْرِن، «ﭑ مَ دِ مُندُن لَنشِ عِ تَ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شُبَ نَشَ عَ بَبَ يَابِ، «عٍسَيُ نَن لَنشِ ﭑ مَ، عِ شَ دِ سِنفٍ. عِ نَشَن مَشْرِنشِ ﭑ مَ، ﭑ بَرَ قَ عَ رَ. يَندِ، كٍلِ، عِ دْشْ، عِ شَ ﭑ مَ سُبٍ يَءِلَنشِ دٌن. نَ تّمُي عِ شَ دُبَ ﭑ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يَفَ نَشَ عَ قَلَ عَ شَ دِ بّ، «ﭑ مَ دِ، عِ يِ سُبٍ تٌشِ يِ عِكْرّشِ رَ دِ؟» يَشُبَ نَشَ عَ يَابِ، «عِ مَرِفِ عَلَتَلَ نَن يِ قِشِ ﭑ مَ سْونّ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يَفَ نَشَ عَ قَلَ يَشُبَ بّ، «ﭑ مَ دِ، عِ مَسٌ ﭑ نَ، ﭑ شَ عِ مَسُشُ، عَلَكٌ ﭑ شَ لَ عَ رَ عَ ﭑ مَ دِ عٍسَيُ يَتِ نَن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شُبَ نَشَ عَ مَسٌ عَ بَبَ رَ. عِسِيَفَ نَشَ عَ قَتٍ مَسُشُ. عَ نَشَ عَ قَلَ، «عِ شُي مَنِيَ يَشُبَ شُي رَ، كْنْ عِ بّلّشّ تَن عٍسَيُ بّلّشّ نَ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يَفَ مُ نْ يَشُبَ كٌلٌندٍ، بَرِ مَ عَ بّلّشّيٍ نُ مَشِرِشِ شَبٍ رَ، عَلْ عَ تَارَ عٍسَيُ نَ كِ نَشّ. نَ كُي عِسِيَفَ نَشَ دُبَ يَشُبَ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يَفَ مَن نَشَ عَ مَشْرِن، «ﭑ مَ دِ عٍسَيُ يَتِ نَن عِ رَ؟» يَشُبَ نَشَ عَ يَابِ، «عِ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يَفَ نَشَ عَ قَلَ، «قَ دٌنسٍ رَ، عِ نَشَن يَءِلَنشِ، ﭑ شَ عَ دٌن، ﭑ قَ دُبَ عِ بّ.» يَشُبَ نَشَ دٌنسٍ سٌ عَ بَبَ يِ رَ، عِسِيَفَ نَشَ عَ دٌن. يَشُبَ نَشَ وّنِ قَن سٌ عَ يِ رَ، عَ نَشَ نَ قَن مِ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تّمُي، عَ بَبَ عِسِيَفَ نَشَ عَ قَلَ عَ بّ، «ﭑ مَ دِ، عِ مَكْرّ ﭑ نَ، عِ شَ قِندِفِلِن ﭑ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شُبَ نَشَ عَ مَسٌ عَ رَ، عَ نَشَ قِندِفِلِن عَ مَ. عِسِيَفَ نَشَ عَ شَ سٌسٍ شِرِ مّ. نَ دَنفِ شَنبِ، عَ نَشَ دُبَ عَ بّ. عَ نَشَ عَ مَسٍن،«عِيٌ، ﭑ مَ دِ شِرِ لُشِ نّعَلْ عَلَتَلَ بَرَكّ سَشِ شّ نَشَ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يَفَ نُ بَرَ فّ قٌرِدٍ، عَ يَيٍ نُ بَرَ رَقْورْ. عَ مُ نْمَ سٍسٍ تٌدٍ قَ. عَ نَشَ عَ شَ دِ سِنفٍ عٍسَيُ شِلِ، «ﭑ مَ دِ!» عٍسَيُ نَشَ عَ رَتِن، «ﭑ تَن نَن 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 شَ شِنِ قِ عِ مَ نَشَن كٍلِمَ كٌورٍ مَ.عَلَ شَ بْشِ دَشَمُي قِ عِ مَ.عَلَ شَ بَرَكّ سَ عِ شَ شّ مَ.عَلَ شَ وّنِ فبٍفبٍ قِ عِ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 شَ حَمَ بِرِن لُ عِ سَفٌي.عَلَ شَ سِ بِرِن مَفٌرٌ عِ بّ.عِ شَ قِندِ عِ نفَشَكٍرٍنيِيٍ شَ يَرٍرَتِ رَ.عٍ بِرِن شَ عٍ مَفٌرٌ عِ بّ.مِشِ يٌ نَ عِ دَنكَ، نَ دَنكّ شَ فبِلٍن عَ كَنيِ مَ.مِشِ يٌ نَ دُبَ عِ بّ، عَلَ شَ بَرَكّ سَ نَ كَنيِ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يَفَ تٌ بَرَ فّ دُبَدٍ عَ بّ، يَشُبَ نَشَ مِنِ. عَ مُ بُ، يَشُبَ تَارَ عٍسَيُ قَن نَشَ سٌ كٍلِقٍ سُبٍ قٍن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قَن نَشَ نَ سُبٍ يَءِلَن عَ قَنيِ رَ عَلْ عَ بَبَ وَ مَ عَ شْن مَ كِ نَشّ. عَ تٌ قَ عَ رَ عَ بَبَ شْن، عَ نَشَ عَ قَلَ عَ بَبَ بّ، «ﭑ بَبَ، كٍلِ، عِ شَ دْشْ، عِ سُبٍ دٌن ﭑ نَشَن يَءِلَنشِ عِ بّ عَلَكٌ عِ شَ دُبَ ﭑ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بَبَ عِسِيَفَ نَشَ عَ مَشْرِن، «ندٍ نَ عِ تَن نَ؟» عٍسَيُ نَشَ عَ يَابِ، «عٍسَيُ نَن نَ ﭑ نَ، عِ شَ دِ سِنفٍ.»]]></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قٍ نَشَ عِسِيَفَ عِقُ عَ قَنيِ رَ. عَ قَتٍ بِرِن نَشَ سّرّن عَ مَ. عَ نَشَ عَ قَلَ عَ بّ، «كْنْ ندٍ تَن قَشِ سُبٍ يَءِلَنشِ رَ ﭑ بّ، ﭑ نَشَن دٌنشِ يَكْسِ بٍينُن عِ تَن شَ سٌ بٍ يِ كِ؟ ﭑ بَرَ دُبَ نَ كَنيِ بّ. عَ تَن نَن قَمَ بَرَكّ سْتْ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يُ تٌ عَ بَبَ شَ مَسٍنيِ مّ، عَ بْحّ نَشَ مِنِ، عَ نَشَ سْنشْي فبٍفبٍ رَتٍ. عَ نَشَ عَ بَبَ مَيَندِ، «ﭑ بَبَ، دُبَ ﭑ قَن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يَفَ نَشَ عَ يَابِ، «عِ شُنيَ بَرَ ﭑ مَدَشُ. ﭑ بَرَ فّ دُبَدٍ عَ تَن نَن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سَيُ نَشَ عَ قَلَ، «عَ شِلِ يَتِ نَ عَ شُن مَ، يَشُبَ، ‹مِشِ مَيَنقّ›. عَ سَنمَيَ قِرِن نَن يَ عَ ﭑ مَيَنقَمَ. عَ بَرَ ﭑ مَ قٌرِحَ تِدٍ تٌنفٌ. يَكْسِ عَ بَرَ ﭑ مَ دُبّ قَن سْتْ.» عٍسَيُ مَن نَشَ عَ مَشْرِن، «دُبّ يٌ مُ نَ عِ يِ رَ سْنْن، عِ لَن عِ شَ نَشَن نَبَ ﭑ تَن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سِيَفَ نَشَ عَ مَسٍن عٍسَيُ بّ، «ﭑ بَرَ عَ تَن قِندِ عِ شُنيِ رَ، ﭑ مَن بَرَ عَ نفَشَكٍرٍنيِ بِرِن سٌ عَ يِ رَ عٍ شَ لُ عَ بُن مَ. ﭑ بَرَ بَرَكّ فبٍفبٍ قِ عَ مَ، عَ نُن وّنِ قَنيِ. ﭑ مَ دِ، ﭑ نْمَ مُنسٍ رَبَدٍ عِ تَن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يَفَ نَشَ عَ قَلَ عَ بّ، «عِ بَرَ عَ تٌ، ﭑ بَرَ فّ قٌرِدٍ. ﭑ مُ عَ كٌلٌن ﭑ قَشَمَ تّمُي نَ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يُ نَشَ عَ قَلَ عَ بَبَ بّ، «دُبّ كٍرٍن ثٍتِ نَن نَ عِ يِ رَ؟ ﭑ بَبَ، دُبَ ﭑ تَن قَن بّ.» عَ نَشَ وَ عَ شُي عِتٍشِ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بَبَ عِسِيَفَ نَشَ عَ يَابِ،«عَ كٌلٌن، عِ مُ قَمَ بْشِ دَشَمُي سْتْدٍ،عَ نُن شِنِ نَشَن كٍلِمَ كٌورٍ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بَلٌمَ عِ شَ سَنتِدّفّمَ نَن شُن نَ.عِ قَمَ وَلِدٍ عِ شُنيَ شَ نْي نَن بُن مَ،كْنْ يَرٍ عِ قَمَ عِ يّتّ سْتْدٍ.عَ نَ نْي نَشَن سَ عِ مَ،عِ تٌندِ مَ نّ عَ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يُ نُ عَ شُنيَ يَشُبَ رَقٍنقٍ فٍرٍ رَ، عَ شَ دُبّ سْتْقٍ شَ قٍ رَ عٍ بَبَ رَ. عٍسَيُ نَشَ عَ قَلَ عَ بْحّ مَ، «ﭑ بَبَ شَ حْنقٍ نَ بَ عَ رَ تّمُي نَشّ، ﭑ يَشُبَ قَشَمَ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رٍبٍكَ تٌ بَرَ عَ شَ دِ سِنفٍ عٍسَيُ شَ نَتّ تٌنفٌشِ كٌلٌن، عَ نَشَ عَ شَ دِ قِرِن ندٍ يَشُبَ شِلِ. عَ نَشَ عَ قَلَ عَ بّ، «عِ بَرَ عَ تٌ، عِ تَارَ عٍسَيُ وَ مَ عَ فبٍحْشْقٍ عِ مَ، عَ شَ عِ قَشَ.]]></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يَكْسِ ﭑ مَ دِ، عِ تُلِ مَتِ ﭑ نَ عَ قَنيِ رَ. كٍلِ بٍ، عِ شَ سِفَ شَرَنِ، ﭑ تَارَ لَبَن شْنيِ. عِ شَ سَ لُ نَا.]]></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شَ لُ عَ شْنيِ يِ سَشَنيِ هَن بٍيمَنُ عِ تَارَ بْحّ قَمَ فٌرٌدٍ تّمُي نَشّ.]]></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تَارَ بْحّ نَ فٌرٌ عِ مَ تّمُي نَشَن مَ، عَ نَ نّيمُ عِ رَبَ قْشِ رَ، نَ تّمُي ﭑ نَن حُنفُمَ عِ شَ قَ. ﭑ مُ وَ مَ فَنقٍ وٌ قِرِنيِ بِرِن نَ لْشْي كٍرٍ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رٍبٍكَ نَشَ عَ قَلَ عِسِيَفَ بّ، «ﭑ بْحّ بَرَ رَحَاشُ ﭑ مَ شِتِ شَ دِ فِنّيٍ شَ قٍ رَ. شَ عَ سَ لِ يَشُبَ قَن فِنّ تٌنفٌ عٍ يَ مَ يِ بْشِ مَ، نَ تّمُي تِدٍ يٌ مُ نَ ﭑ تَن مَ قٍ مَ سْنْ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نبّ سَسٍ نُن شَلِ تٌنفٌ، عِ شَ سِفَ وُلَءِ سُبٍ قٍندٍ ﭑ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نَ سُبٍ حِن عَلْ عَ رَقَنشِ ﭑ مَ كِ نَشّ. عِ شَ قَ عَ رَ ﭑ شْن مَ، عَلَكٌ ﭑ شَ نْ دُبَدٍ عِ بّ بٍينُ ﭑ شَ قَ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رٍبٍكَ تِشِ عَ تُلِ مَتِشِ عِسِيَفَ رَ، عَ نَشَن قَلَشِ عٍسَيُ بّ. عٍسَيُ نَشَ سِفَ وُلَءِ سُبٍ بُندٍ عَ بَبَ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رٍبٍكَ نَشَ عَ قَلَ عَ شَ دِ يَشُبَ بّ، «ﭑ بَرَ عِ بَبَ شُي مّ عَ يِ وْيّنيِ قَلَمَ عٍسَ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 سُبٍ بُن ﭑ بّ، عِ شَ عَ حِن عَ قَنيِ رَ، ﭑ شَ عَ دٌن. ﭑ نَ فّ نَ سُبٍ دٌندٍ، ﭑ دُبَمَ عِ بّ عَلَتَلَ يَ عِ بٍينُن ﭑ شَ قَشَ.›]]></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2026-08-15T13:58:20Z</dcterms:created>
  <dcterms:modified xsi:type="dcterms:W3CDTF">2026-08-15T13:58:20Z</dcterms:modified>
  <dc:title>Bible.com.au: قْلّ 27:1-46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