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هِمَ شَ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بُرَهِمَ مَن نَشَ فِنّ فبّتّ دْشْ نَشَن شِلِ كٍتُ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فِنّ نَشَ دِيٍ بَرِ عَ بّ. نَ دِيٍ نُ شِلِ؛ سِمِرَن، يٌكٌسَن، مٍدَن، مَدِيَن، يِسٍبَكِ، نُن سُوَ.]]></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كٌسَن نَشَ سٍيبَ نُن دٍدَن بَرِ. دٍدَن بْنسْي قِندِ عَسُرِكَيٍ، لٍتُسِكَيٍ، نُن لٍيُمِكَيٍ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دِيَن شَ دِيٍ لَنشِ عٍقَ، عٍقٍرٍ، هَنٌكِ، عَبِدَ، نُن عٍلِدَا نَن مَ. كٍتُرَ شَ دِيٍ نَن لَنشِ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رَهِمَ نَشَ عَ هَرِفٍ بِرِن قِ عِسِيَفَ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سٍ فبٍفبٍ قَن قِ عَ شَ فِنّ بٌورٍيٍ شَ دِيٍ مَ، عَ قَ عٍ مَكُيَ عَ شَ دِ عِسِيَفَ رَ، عَ عٍ رَ سِفَ بْشِ ندٍ مَ نَشَن نَ سٌفٍتٍدٍ مَبِ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بُرَهِمَ شَ سِمَيَ نَشَ سِفَ هَن حّ كّمّ حّ تٌنفٌ سٌلٌقٍرٍ نُن سُو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عَ نَشَ قَشَ هّيرِ كُي، عَ عَ بٍنبَيٍ لِ عَلِفِيَ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دِيٍ عِسِيَفَ نُن سُمَيِلَ نَشَ عَ رَفَتَ مَكِثٍلَ قْنمّ كُي، سٌشَرَ شِتِكَ شَ دِ عٍقٍرٌن شَ بْشِ مَ مَمِرٍ 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بُرَهِمَ نَ بْشِ سَرَ شِتِكَيٍ بْنسْي نَن مَ. عٍ نُن عَ شَ فِنّ سَرَ، عٍ بِرِن نَفَتَشِ مّ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رَهِمَ قَشَ شَنبِ، عَلَ نَشَ بَرَكّ سَ عَ شَ دِ عِسِيَفَ مَ. عَ نُ سَبَتِشِ كْلْنيِ قّ مَ، نَشَن شِلِ «عَلَ حِحّ نَشَن ﭑ تٌشِ.»سُمَيِلَ شَ تَرُ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لِيٍ نَن يَ نَشٍيٍ قِندِ سُمَيِلَ بْنسْي رَ. سَرَ نُ بَرَ عَ شَ كٌنيِ فِنّ مِسِرَكَ هَفَرَ قِ عِبُرَهِمَ مَ. هَفَرَ نَشَ سُمَيِلَ سْتْ دِ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مَيِلَ شَ دِيٍ نَن يَ، عٍ بَرِشِ كِ نَشّ عٍ بٌورٍ قْشْ رَ؛ نٍبَيٌتِ، سُمَيِلَ شَ دِ سِنفٍ، كٍدَرِ، عَدَبٍيلِ، مِبِسَ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سِمَ، دُ مَ، مَ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هَدَدَ، تٍمَ، يٍتُرِ، نَقِسِ، نُن كٍدٍ مَ. نَ دِ قُ نُن قِرِنيِ قِندِ سُمَيِلَ شَ دِيٍ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مِشِ كٍرٍن كٍرٍن مَ قِندِ بْشِ مَنفّيٍ نَن نَ. عٍ نَشَ عٍ شِلِيٍ سَ عٍ شَ تَايٍ شُن مَ عَ نُن عٍ شَ مِشِ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مَيِلَ شَ سِمَيَ دَن حّ كّمّ حّ تٌنفٌ سَشَن نُن سٌلٌقٍرٍ نّ. عَ نَشَ لَاشِرَ، عَ سَ عَ بٍنبَيٍ لِ عَلِفِيَ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مَيِلَ بْنسْي نُ سَبَتِشِ بْشِ نَن مَ، دّننَشّ نُ نَ هَوِلَ نُن سُرُ تَفِ. سُرُ يَ رَقِندِشِ مِسِرَ نَن مَ عَسُرِ كِرَ رَ. عٍ نُ سَبَتِشِ عٍ نفَشَكٍرٍنيِيٍ نَن سّيتِ مَ.عٍسَيُ نُن يَشُ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سِيَفَ شَ تَرُشُي نَن يَ؛ عِسِيَفَ قِندِ عِبُرَهِمَ شَ دِ نَ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بَرَ حّ تٌنفٌ نَانِ سْتْ سِمَيَ رَ، عَ نَشَ رٍبٍكَ دْشْ، لَبَن شُنيَ فِنّمَ، بٍتُوٍلِ شَ دِ فِنّ. عَرَ مِكَيٍ نَن نَ عٍ رَ، كٍلِقٍ ثَدَن عَرَ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رٍبٍكَ مُ نُ نْمَ دِ بَرِدٍ عِسِيَفَ بّ. عِسِيَفَ نَشَ عَلَتَلَ مَشَندِ عَ شَ فِنّ شَ قٍ رَ عَ شَ نْ دِ بَرِدٍ. عَلَتَلَ نَشَ عَ شَ دُبَ سُشُ، رٍبٍكَ نَشَ تّي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دِيٍ نُ قَ فٍرٍ عٍ نفَ تّيفّ. عَ نَشَ عَ يّتّ مَشْرِن، «مُنقٍ رَبَقٍ ﭑ بّ يِ كِ؟» نَ كُي عَ نَشَ سِفَ عَلَتَلَ مَشْرِن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نَشَ عَ مَسٍن عَ بّ،«سِ دْشْ قِرِن نَن نَ عِ تّيفّ.كٍرٍن سّنبّ فبٌمَ نّ بٌورٍ بّ.تَارَ نَن قَمَ لُدٍ عَ شُنيَ شَ نْي بُن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دِ بَرِ تّمُي تٌ عَ لِ، رٍبٍكَ نَشَ فُلِيٍ 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دِ سِنفٍ قِندِشِ مِشِ فبٍيلِ نَن نَ. قَتٍ مَشَبٍ فبٍفبٍ كَنيِ نَن نُ عَ رَ. عٍ نَشَ عَ شِلِ سَ عٍسَ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شَنبِ عَ شُنيَ قَن نَشَ بَرِ. عَ بّلّشّ رَشُتُشِ عَ تَارَ تِنفِلِنيِ مَ. عٍ نَشَ عَ قَن شِلِ سَ يَشُبَ. عِسِيَفَ نَ دِيٍ بَرِ مَ تّمُي نَشّ، عَ نُ نَ حّ تٌنفٌ سٍ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دِ شّمّ قِرِنيِ نَشَ مْ. عٍسَيُ نَشَ قِندِ كٌيِنمَ قَنيِ رَ نَشَن نُ وُلَ عِ سَمَ. نَشَن قِندِ يَشُبَ تَن نَ، مِشِ مَشِنبٍلِشِ نَن نُ عَ رَ، عَ تَن نُ دْشْمَ كِرِ بَنشِ نَن بُ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يُ نَن نُ رَقَن عِسِيَفَ مَ، بَرِ مَ عَ نُ قَمَ سُبٍ رَ عَ بّ. يَشُبَ تَن نُ رَقَن رٍبٍكَ نَ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لْشْي ندٍ يَشُبَ نُ بَرَ سُثِ يَءِلَن. عٍسَيُ نَشَ سٌ، عَ تَفَنشِ كٍلِقٍ كٌيِن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عَ قَلَ عَ بّ، «ﭑ مُ نْمَ قٍقٍ رَ يِ كِ. عَ لُ ﭑ شَ يِ سُثِ فبٍيلِ ندٍ مِن.» نَ نَن تٌشِ عَ عٍدٌن شِلِ نَشَ سَ عَ شُن مَ، نَ نَن نَ كِ «عَ فبٍي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شُبَ نَشَ عَ يَابِ، «عِ شَ قٌرِحَ تِدٍ قِ ﭑ مَ سِندٍ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سَيُ نَشَ عَ مَسٍن، «ﭑ نَ قَشَقٍ، كَامّ نَن نَ ﭑ مَ يِ كِ. نَ قٌرِحَ تِدٍ مُنسٍ قَنمَ ﭑ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شُبَ مَن نَشَ عَ قَلَ، «قٌ عِ شَ عِ كَلِ.» عٍسَيُ نَشَ عَ كَلِ عَ عَ بَرَ عَ شَ قٌرِحَ تِدٍ قِ عَ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شُبَ نَشَ تَامِ نُن نَ تٌفٍ سُثِ ندٍ سٌ عَ يِ رَ. عٍسَيُ تٌ فّ عَ دّفٍدٍ، عَ عَ مِن، عَ نَشَ سِفَ. عٍسَيُ مُ تِدٍ يٌ تٌشِ عَ شَ قٌرِحَ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2026-10-19T10:56:44Z</dcterms:created>
  <dcterms:modified xsi:type="dcterms:W3CDTF">2026-10-19T10:56:44Z</dcterms:modified>
  <dc:title>Bible.com.au: قْلّ 25:1-34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