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7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قْلّ 25: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 شَنبِ، عَ نَشَ قَشَ هّيرِ كُي، عَ عَ بٍنبَيٍ لِ عَلِفِيَ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شَ دِيٍ عِسِيَفَ نُن سُمَيِلَ نَشَ عَ رَفَتَ مَكِثٍلَ قْنمّ كُي، سٌشَرَ شِتِكَ شَ دِ عٍقٍرٌن شَ بْشِ مَ مَمِرٍ قّ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بُرَهِمَ نَ بْشِ سَرَ شِتِكَيٍ بْنسْي نَن مَ. عٍ نُن عَ شَ فِنّ سَرَ، عٍ بِرِن نَفَتَشِ مّننِ 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بُرَهِمَ قَشَ شَنبِ، عَلَ نَشَ بَرَكّ سَ عَ شَ دِ عِسِيَفَ مَ. عَ نُ سَبَتِشِ كْلْنيِ قّ مَ، نَشَن شِلِ «عَلَ حِحّ نَشَن ﭑ تٌشِ.»سُمَيِلَ شَ تَرُشُ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شِلِيٍ نَن يَ نَشٍيٍ قِندِ سُمَيِلَ بْنسْي رَ. سَرَ نُ بَرَ عَ شَ كٌنيِ فِنّ مِسِرَكَ هَفَرَ قِ عِبُرَهِمَ مَ. هَفَرَ نَشَ سُمَيِلَ سْتْ دِ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سُمَيِلَ شَ دِيٍ نَن يَ، عٍ بَرِشِ كِ نَشّ عٍ بٌورٍ قْشْ رَ؛ نٍبَيٌتِ، سُمَيِلَ شَ دِ سِنفٍ، كٍدَرِ، عَدَبٍيلِ، مِبِسَ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مِسِمَ، دُ مَ، مَسَ،]]></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هَدَدَ، تٍمَ، يٍتُرِ، نَقِسِ، نُن كٍدٍ مَ. نَ دِ قُ نُن قِرِنيِ قِندِ سُمَيِلَ شَ دِيٍ نَن 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 مِشِ كٍرٍن كٍرٍن مَ قِندِ بْشِ مَنفّيٍ نَن نَ. عٍ نَشَ عٍ شِلِيٍ سَ عٍ شَ تَايٍ شُن مَ عَ نُن عٍ شَ مِشِيٍ.]]></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سُمَيِلَ شَ سِمَيَ دَن حّ كّمّ حّ تٌنفٌ سَشَن نُن سٌلٌقٍرٍ نّ. عَ نَشَ لَاشِرَ، عَ سَ عَ بٍنبَيٍ لِ عَلِفِيَ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بُرَهِمَ شَ قَشّ]]></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سُمَيِلَ بْنسْي نُ سَبَتِشِ بْشِ نَن مَ، دّننَشّ نُ نَ هَوِلَ نُن سُرُ تَفِ. سُرُ يَ رَقِندِشِ مِسِرَ نَن مَ عَسُرِ كِرَ رَ. عٍ نُ سَبَتِشِ عٍ نفَشَكٍرٍنيِيٍ نَن سّيتِ مَ.عٍسَيُ نُن يَشُبَ]]></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سِيَفَ شَ تَرُشُي نَن يَ؛ عِسِيَفَ قِندِ عِبُرَهِمَ شَ دِ نَن 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تٌ بَرَ حّ تٌنفٌ نَانِ سْتْ سِمَيَ رَ، عَ نَشَ رٍبٍكَ دْشْ، لَبَن شُنيَ فِنّمَ، بٍتُوٍلِ شَ دِ فِنّ. عَرَ مِكَيٍ نَن نَ عٍ رَ، كٍلِقٍ ثَدَن عَرَ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كْنْ رٍبٍكَ مُ نُ نْمَ دِ بَرِدٍ عِسِيَفَ بّ. عِسِيَفَ نَشَ عَلَتَلَ مَشَندِ عَ شَ فِنّ شَ قٍ رَ عَ شَ نْ دِ بَرِدٍ. عَلَتَلَ نَشَ عَ شَ دُبَ سُشُ، رٍبٍكَ نَشَ تّيفّ.]]></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نَ دِيٍ نُ قَ فٍرٍ عٍ نفَ تّيفّ. عَ نَشَ عَ يّتّ مَشْرِن، «مُنقٍ رَبَقٍ ﭑ بّ يِ كِ؟» نَ كُي عَ نَشَ سِفَ عَلَتَلَ مَشْرِندٍ.]]></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لَتَلَ نَشَ عَ مَسٍن عَ بّ،«سِ دْشْ قِرِن نَن نَ عِ تّيفّ.كٍرٍن سّنبّ فبٌمَ نّ بٌورٍ بّ.تَارَ نَن قَمَ لُدٍ عَ شُنيَ شَ نْي بُن مَ.»]]></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دِ بَرِ تّمُي تٌ عَ لِ، رٍبٍكَ نَشَ فُلِيٍ بَ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شَ دِ سِنفٍ قِندِشِ مِشِ فبٍيلِ نَن نَ. قَتٍ مَشَبٍ فبٍفبٍ كَنيِ نَن نُ عَ رَ. عٍ نَشَ عَ شِلِ سَ عٍسَيُ.]]></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نَ شَنبِ عَ شُنيَ قَن نَشَ بَرِ. عَ بّلّشّ رَشُتُشِ عَ تَارَ تِنفِلِنيِ مَ. عٍ نَشَ عَ قَن شِلِ سَ يَشُبَ. عِسِيَفَ نَ دِيٍ بَرِ مَ تّمُي نَشّ، عَ نُ نَ حّ تٌنفٌ سٍننِ نّ.]]></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نَ دِ شّمّ قِرِنيِ نَشَ مْ. عٍسَيُ نَشَ قِندِ كٌيِنمَ قَنيِ رَ نَشَن نُ وُلَ عِ سَمَ. نَشَن قِندِ يَشُبَ تَن نَ، مِشِ مَشِنبٍلِشِ نَن نُ عَ رَ، عَ تَن نُ دْشْمَ كِرِ بَنشِ نَن بُن مَ.]]></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بُرَهِمَ مَن نَشَ فِنّ فبّتّ دْشْ نَشَن شِلِ كٍتُ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سَيُ نَن نُ رَقَن عِسِيَفَ مَ، بَرِ مَ عَ نُ قَمَ سُبٍ رَ عَ بّ. يَشُبَ تَن نُ رَقَن رٍبٍكَ نَن مَ.]]></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لْشْي ندٍ يَشُبَ نُ بَرَ سُثِ يَءِلَن. عٍسَيُ نَشَ سٌ، عَ تَفَنشِ كٍلِقٍ كٌيِندٍ.]]></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 نَشَ عَ قَلَ عَ بّ، «ﭑ مُ نْمَ قٍقٍ رَ يِ كِ. عَ لُ ﭑ شَ يِ سُثِ فبٍيلِ ندٍ مِن.» نَ نَن تٌشِ عَ عٍدٌن شِلِ نَشَ سَ عَ شُن مَ، نَ نَن نَ كِ «عَ فبٍيلِ.»]]></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يَشُبَ نَشَ عَ يَابِ، «عِ شَ قٌرِحَ تِدٍ قِ ﭑ مَ سِندٍن.»]]></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سَيُ نَشَ عَ مَسٍن، «ﭑ نَ قَشَقٍ، كَامّ نَن نَ ﭑ مَ يِ كِ. نَ قٌرِحَ تِدٍ مُنسٍ قَنمَ ﭑ مَ؟»]]></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يَشُبَ مَن نَشَ عَ قَلَ، «قٌ عِ شَ عِ كَلِ.» عٍسَيُ نَشَ عَ كَلِ عَ عَ بَرَ عَ شَ قٌرِحَ تِدٍ قِ عَ مَ.]]></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يَشُبَ نَشَ تَامِ نُن نَ تٌفٍ سُثِ ندٍ سٌ عَ يِ رَ. عٍسَيُ تٌ فّ عَ دّفٍدٍ، عَ عَ مِن، عَ نَشَ سِفَ. عٍسَيُ مُ تِدٍ يٌ تٌشِ عَ شَ قٌرِحَ مَ.]]></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نَ فِنّ نَشَ دِيٍ بَرِ عَ بّ. نَ دِيٍ نُ شِلِ؛ سِمِرَن، يٌكٌسَن، مٍدَن، مَدِيَن، يِسٍبَكِ، نُن سُوَ.]]></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يٌكٌسَن نَشَ سٍيبَ نُن دٍدَن بَرِ. دٍدَن بْنسْي قِندِ عَسُرِكَيٍ، لٍتُسِكَيٍ، نُن لٍيُمِكَيٍ نَن 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مَدِيَن شَ دِيٍ لَنشِ عٍقَ، عٍقٍرٍ، هَنٌكِ، عَبِدَ، نُن عٍلِدَا نَن مَ. كٍتُرَ شَ دِيٍ نَن لَنشِ عٍ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بُرَهِمَ نَشَ عَ هَرِفٍ بِرِن قِ عِسِيَفَ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نَشَ سٍ فبٍفبٍ قَن قِ عَ شَ فِنّ بٌورٍيٍ شَ دِيٍ مَ، عَ قَ عٍ مَكُيَ عَ شَ دِ عِسِيَفَ رَ، عَ عٍ رَ سِفَ بْشِ ندٍ مَ نَشَن نَ سٌفٍتٍدٍ مَبِ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بُرَهِمَ شَ سِمَيَ نَشَ سِفَ هَن حّ كّمّ حّ تٌنفٌ سٌلٌقٍرٍ نُن سُولِ.]]></a:t>
            </a:r>
          </a:p>
        </p:txBody>
      </p:sp>
    </p:spTree>
  </p:cSld>
  <p:clrMapOvr>
    <a:masterClrMapping/>
  </p:clrMapOvr>
</p:sld>
</file>

<file path=ppt/theme/theme1.xml><?xml version="1.0" encoding="utf-8"?>
<a:theme xmlns:a="http://schemas.openxmlformats.org/drawingml/2006/main" name="Theme76">
  <a:themeElements>
    <a:clrScheme name="Theme7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2026-08-15T13:58:21Z</dcterms:created>
  <dcterms:modified xsi:type="dcterms:W3CDTF">2026-08-15T13:58:21Z</dcterms:modified>
  <dc:title>Bible.com.au: قْلّ 25:1-34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