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presProps" Target="presProps.xml"/>
  <Relationship Id="rId27" Type="http://schemas.openxmlformats.org/officeDocument/2006/relationships/viewProps" Target="viewProps.xml"/>
  <Relationship Id="rId2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0667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قْلّ 23:1-2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عَ نَشَ عَ قَلَ عٍ بّ، «شَ وٌ بَرَ تِن، ﭑ شَ ﭑ مَ فِنّ رَفَتَ وٌ شَ بْشِ مَ، وٌ شَ ﭑ مَ مَشَندِ رَدَنفِ سٌشَرَ شَ دِ عٍقٍرٌن مَ،]]></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عَلَكٌ عَ شَ مَكِثٍلَ قْنمّ سٌ ﭑ يِ رَ فَبُرِ رَ نَشَن نَ عَ شَ شّ قّ مَ. ﭑ عَ كٌلٌن عَ تَن نَن فبٍ لَنشِ مّننِ مَ. عَ شَ نَ سَرَ ﭑ مَ وٌ يَ شْرِ، عَلَكٌ بِرِن شَ عَ كٌلٌن نَ بْشِ بَرَ قِندِ ﭑ مَ مِشِ رَفَتَدٍ رَ.»]]></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عٍقٍرٌن شِتِكَ نُ تِشِ نَا حَمَ تَفِ. عَ نَشَ عِبُرَهِمَ يَابِ عَ شُي عِتٍشِ رَ، عَلَكٌ شِتِكَ نَشٍيٍ بِرِن نُ مَلَنشِ تَا سٌدٍ دّ رَ، عٍ شَ نْ عَ شَ وْيّنيِ رَ مّدٍ.]]></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عَ نَشّ، «ﭑ بَبَ، ﭑ بَرَ عِ مَشَندِ، عِ تُلِ مَتِ ﭑ نَ. ﭑ بَرَ نَ شّ نُن نَ قْنمّ قِ عِ مَ ﭑ بْنسْي يَ شْرِ. عِ شَ عِ شَ فِنّ رَفَتَ مّننِ.»]]></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عِبُرَهِمَ مَن نَشَ عَ عِفٌرٌ بْشِ مَ حَمَ بِرِن يَ شْرِ،]]></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عَ عَ قَلَ عٍقٍرٌن بّ، «عِ شَ عِ هَاكّ تٌ ﭑ بّ. عِ شَ شّ مَسُندِ نَن يَ. يَندِ، عَ رَ سُشُ، عَلَكٌ ﭑ شَ نْ ﭑ مَ فِنّ رَفَتَدٍ مّننِ.»]]></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عٍقٍرٌن نَشَ عَ يَابِ،]]></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ﭑ بَبَ، عِ تُلِ مَتِ ﭑ نَ عَ قَنيِ رَ. بْشِ نَشَن سَرٍ لَنمَ فبٍتِ كِلٌ نَانِ نُن عَ تَفِ، سٍسٍ مُ نَ كِ عِ تَن نُن ﭑ تَن تَفِ. عِ شَ فِنّ رَفَتَ نَا تُن!»]]></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عِبُرَهِمَ نَشَ تِن نَ سَرٍ رَ شِتِكَيٍ يَ شْرِ. عَ نَشَ فبٍتِ كِلٌ نَانِ نُن عَ تَفِ مَنِيَ عَ بّ.]]></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نَ شّ نَشَن نَ مَكِثٍلَ قّ مَ، مَمِرٍ سٌفٍتٍدٍ بِرِ، قْنمّ نَشَن نَ عَ نُن وُرِ بِلِ نَشَن بِرِن سِشِ نَ نَانِنيِ رَ،]]></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عِبُرَهِمَ شَ مِشِ رَفَتَدٍ]]></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نَ بِرِن نَشَ قِندِ عِبُرَهِمَ فبٍ رَ. نَ شِتِكَ نَشٍيٍ بِرِن نُ مَلَنشِ تَا سٌدٍ دّ رَ، عٍ بِرِن قِندِشِ نَ قٍ سٍيدٍ رَ.]]></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نَ بِرِن دَنفِ شَنبِ، عِبُرَهِمَ نَشَ عَ شَ فِنّ سَرَ رَفَتَ نَ قْنمّ كُي مَكِثٍلَ شّ قّ مَ، نَشَن نَ مَمِرٍ يَتَفِ هٍبِرٌن مَبِرِ كَنَان بْشِ مَ.]]></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نَ شّ نُن نَ قْنمّ نَشَ بَ شِتِكَيٍ فبٍحَ، عَ قِندِ عِبُرَهِمَ فبٍ رَ، عَلَكٌ عَ شَ نْ عَ شَ مِشِيٍ رَفَتَدٍ مّننِ.]]></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سَرَ تٌ حّ كّمّ حّ مْشْحّن عَ نُن سٌلٌقٍرٍ نَن سْتْ سِمَيَ رَ،]]></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عَ نَشَ لَاشِرَ كِرِيَتِ عَرَبَ، هٍبِرٌن مَبِرِ، كَنَان بْشِ مَ. عِبُرَهِمَ نَشَ عَ شَ فِنّ حْن قٍ رَبَ.]]></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عِبُرَهِمَ تٌ فّ وَدٍ عَ شَ فِنّ بّ، عَ نَشَ سِفَ شِتِكَيٍ شْن مَ، عَ عَ قَلَ عٍ بّ،]]></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شْحّ نَن لَنشِ ﭑ مَ وٌ يَ مَ بٍ. ﭑ بَرَ وٌ مَشَندِ، وٌ فَبُرِ يِرٍ قِ ﭑ مَ، ﭑ نْمَ ﭑ مَ فِنّ رَفَتَدٍ دّننَشّ.»]]></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شِتِكَيٍ نَشَ عَ يَابِ،]]></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عِ تُلِ مَتِ مُشُ رَ عَ قَنيِ رَ. عَلَ شَ مِشِ نَن عِ رَ مُشُ يَ مَ. عِ نَ وَ عِ شَ فِنّ رَفَتَقٍ مُشُ شَ فَبُرِ يِرٍ يٌي، عِ سَفٌ نَ عَ رَ. مُشُ تَن يَ مَ بٍ، مِشِ يٌ مُ نَ نَشَن نْمَ تٌندِدٍ عِ بّ عِ شَ فِنّ رَفَتَدٍ عَ شَ فَبُرِ يِرٍ.»]]></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عِبُرَهِمَ نَشَ كٍلِ، عَ عِفٌرٌ بْشِ مَ شِتِ بْنسْي يَ عِ، نَشٍيٍ نُ سَبَتِشِ نَ بْشِ مَ.]]></a:t>
            </a:r>
          </a:p>
        </p:txBody>
      </p:sp>
    </p:spTree>
  </p:cSld>
  <p:clrMapOvr>
    <a:masterClrMapping/>
  </p:clrMapOvr>
</p:sld>
</file>

<file path=ppt/theme/theme1.xml><?xml version="1.0" encoding="utf-8"?>
<a:theme xmlns:a="http://schemas.openxmlformats.org/drawingml/2006/main" name="Theme92">
  <a:themeElements>
    <a:clrScheme name="Theme9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2026-06-13T22:40:03Z</dcterms:created>
  <dcterms:modified xsi:type="dcterms:W3CDTF">2026-06-13T22:40:03Z</dcterms:modified>
  <dc:title>Bible.com.au: قْلّ 23:1-20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