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قَلَ عٍ بّ، «شَ وٌ بَرَ تِن، ﭑ شَ ﭑ مَ فِنّ رَفَتَ وٌ شَ بْشِ مَ، وٌ شَ ﭑ مَ مَشَندِ رَدَنفِ سٌشَرَ شَ دِ عٍقٍرٌ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كٌ عَ شَ مَكِثٍلَ قْنمّ سٌ ﭑ يِ رَ فَبُرِ رَ نَشَن نَ عَ شَ شّ قّ مَ. ﭑ عَ كٌلٌن عَ تَن نَن فبٍ لَنشِ مّننِ مَ. عَ شَ نَ سَرَ ﭑ مَ وٌ يَ شْرِ، عَلَكٌ بِرِن شَ عَ كٌلٌن نَ بْشِ بَرَ قِندِ ﭑ مَ مِشِ رَفَتَدٍ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قٍرٌن شِتِكَ نُ تِشِ نَا حَمَ تَفِ. عَ نَشَ عِبُرَهِمَ يَابِ عَ شُي عِتٍشِ رَ، عَلَكٌ شِتِكَ نَشٍيٍ بِرِن نُ مَلَنشِ تَا سٌدٍ دّ رَ، عٍ شَ نْ عَ شَ وْيّنيِ رَ مّ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ﭑ بَبَ، ﭑ بَرَ عِ مَشَندِ، عِ تُلِ مَتِ ﭑ نَ. ﭑ بَرَ نَ شّ نُن نَ قْنمّ قِ عِ مَ ﭑ بْنسْي يَ شْرِ. عِ شَ عِ شَ فِنّ رَفَتَ مّن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بُرَهِمَ مَن نَشَ عَ عِفٌرٌ بْشِ مَ حَمَ بِرِن يَ شْ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عَ قَلَ عٍقٍرٌن بّ، «عِ شَ عِ هَاكّ تٌ ﭑ بّ. عِ شَ شّ مَسُندِ نَن يَ. يَندِ، عَ رَ سُشُ، عَلَكٌ ﭑ شَ نْ ﭑ مَ فِنّ رَفَتَدٍ مّ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قٍرٌن نَشَ عَ يَا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بَبَ، عِ تُلِ مَتِ ﭑ نَ عَ قَنيِ رَ. بْشِ نَشَن سَرٍ لَنمَ فبٍتِ كِلٌ نَانِ نُن عَ تَفِ، سٍسٍ مُ نَ كِ عِ تَن نُن ﭑ تَن تَفِ. عِ شَ فِنّ رَفَتَ نَا تُ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بُرَهِمَ نَشَ تِن نَ سَرٍ رَ شِتِكَيٍ يَ شْرِ. عَ نَشَ فبٍتِ كِلٌ نَانِ نُن عَ تَفِ مَنِيَ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شّ نَشَن نَ مَكِثٍلَ قّ مَ، مَمِرٍ سٌفٍتٍدٍ بِرِ، قْنمّ نَشَن نَ عَ نُن وُرِ بِلِ نَشَن بِرِن سِشِ نَ نَانِن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بُرَهِمَ شَ مِشِ رَفَتَ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بِرِن نَشَ قِندِ عِبُرَهِمَ فبٍ رَ. نَ شِتِكَ نَشٍيٍ بِرِن نُ مَلَنشِ تَا سٌدٍ دّ رَ، عٍ بِرِن قِندِشِ نَ قٍ سٍيدٍ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بِرِن دَنفِ شَنبِ، عِبُرَهِمَ نَشَ عَ شَ فِنّ سَرَ رَفَتَ نَ قْنمّ كُي مَكِثٍلَ شّ قّ مَ، نَشَن نَ مَمِرٍ يَتَفِ هٍبِرٌن مَبِرِ كَنَان بْشِ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شّ نُن نَ قْنمّ نَشَ بَ شِتِكَيٍ فبٍحَ، عَ قِندِ عِبُرَهِمَ فبٍ رَ، عَلَكٌ عَ شَ نْ عَ شَ مِشِيٍ رَفَتَدٍ مّن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رَ تٌ حّ كّمّ حّ مْشْحّن عَ نُن سٌلٌقٍرٍ نَن سْتْ سِمَ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لَاشِرَ كِرِيَتِ عَرَبَ، هٍبِرٌن مَبِرِ، كَنَان بْشِ مَ. عِبُرَهِمَ نَشَ عَ شَ فِنّ حْن قٍ رَ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بُرَهِمَ تٌ فّ وَدٍ عَ شَ فِنّ بّ، عَ نَشَ سِفَ شِتِكَيٍ شْن مَ، عَ عَ قَلَ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حّ نَن لَنشِ ﭑ مَ وٌ يَ مَ بٍ. ﭑ بَرَ وٌ مَشَندِ، وٌ فَبُرِ يِرٍ قِ ﭑ مَ، ﭑ نْمَ ﭑ مَ فِنّ رَفَتَدٍ دّن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تِكَيٍ نَشَ عَ يَا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لِ مَتِ مُشُ رَ عَ قَنيِ رَ. عَلَ شَ مِشِ نَن عِ رَ مُشُ يَ مَ. عِ نَ وَ عِ شَ فِنّ رَفَتَقٍ مُشُ شَ فَبُرِ يِرٍ يٌي، عِ سَفٌ نَ عَ رَ. مُشُ تَن يَ مَ بٍ، مِشِ يٌ مُ نَ نَشَن نْمَ تٌندِدٍ عِ بّ عِ شَ فِنّ رَفَتَدٍ عَ شَ فَبُرِ يِ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بُرَهِمَ نَشَ كٍلِ، عَ عِفٌرٌ بْشِ مَ شِتِ بْنسْي يَ عِ، نَشٍيٍ نُ سَبَتِشِ نَ بْشِ مَ.]]></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2026-06-13T21:24:26Z</dcterms:created>
  <dcterms:modified xsi:type="dcterms:W3CDTF">2026-06-13T21:24:26Z</dcterms:modified>
  <dc:title>Bible.com.au: قْلّ 23:1-20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