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2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بُرَهِمَ نَشَ عَ يَابِ، «ﭑ مَ دِ، عَلَ يَتِ نَن يّشّي سٌمَ وٌن يِ رَ، وٌن نَشَن بَمَ سّرّشّ فَن دَاشِ رَ.» عٍ حّرّقٍ عٍ قِ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يِرٍ لِ عَلَ دّننَشّ مَسٍنشِ عِبُرَهِمَ بّ، عِبُرَهِمَ نَشَ سّرّشّبَدٍ يَءِلَن، عَ يٍفٍ سَ عَ قَرِ. عَ نَشَ عَ شَ دِ عِسِيَفَ شِرِ، عَ عَ سَ سّرّشّبَدٍ كْن نَ، نَ يٍفٍ قَ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شَنبِ، عِبُرَهِمَ نَشَ قِنّ تٌنفٌ، عَ نَشَ عَ بّلّشّ عِتَلَ عَ شَ عَ شَ دِ كْن نَشَ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عَلَتَلَ شَ مَلٍكّ نَشَ عَ شِلِ كٌورٍ مَ، «عِبُرَهِمَ، عِبُرَهِمَ!» عِبُرَهِمَ نَشَ عَ رَتِن، «ﭑ تَن نَن 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لٍكّ نَشَ عَ قَلَ، «يِ سّفّتَلَ لُ نَا. عِ نَشَ قٍقٍ حَاشِ يٌ رَبَ عَ رَ. ﭑ بَرَ عَ كٌلٌن عِ فَاشُمَ عَلَ يَ رَ. ﭑ مَن بَرَ لَ عَ رَ، عِ مُ تٌندِشِ عِ شَ دِ كٍرٍنيِ قِدٍ ﭑ مَ سّرّ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بُرَهِمَ نَشَ عَ يَ رَفبِلٍن عَ شَنبِ رَ، عَ نَشَ يّشّي كٌنتٌنيِ تٌ سَنسِ لٌنفٌرِ رَ، عَ قٍرِ قِرِنيِ كَنكَنشِ سَنسِ قِرِ رَ. عَ نَشَ سِفَ، عَ سَ نَ يّشّي كٌنتٌنيِ تٌنفٌ، عَ قَ عَ رَ. عَ نَشَ نَ بَ سّرّشّ رَ عَ شَ دِ حْشْ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بُرَهِمَ نَشَ نَ يِرٍ شِلِ سَ «عَلَتَلَ مِشِ كِمَ.» نَ نَن عَ تٌشِ هَن يَكْسِ عَ قَلَمَ «عَلَتَلَ مِشِ كِمَ عَ شَ فٍيَ 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شَ مَلٍكّ مَن نَشَ فبِلٍن عِبُرَهِمَ شِلِ رَ كٌورٍ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مَسٍن عَ بّ، «ﭑ بَرَ ﭑ كَلِ ﭑ يّتّ رَ، عَلَتَلَ شَ مَسٍنيِ نَن يَ. عِ تٌ بَرَ يِ رَبَ، عِ مُ تٌندِ عِ شَ دِ كٍرٍنيِ مَ ﭑ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بَرَكّ سَمَ نّ عِ مَ. عِ بْنسْي وُيَمَ نّ عَلْ تُنبُي نَشٍيٍ نَ كٌورٍ مَ، شَ نَ مُ عَ رَ عٍ فبٌمَ نّ عَلْ مّيّنيِ نَشَن مَلَنشِ بَا دّ رَ. عِ بْنسْي قَمَ نّ نْدٍ عٍ يَشُي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رَهِمَ شَ سّرّ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قَمَ نّ بَرَكّ سَدٍ دُنِحَ سِ بِرِن مَ عِ بْنسْي سَابُي رَ، بَرِ مَ عِ بَرَ ﭑ شُي رَتِن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بُرَهِمَ نَشَ فبِلٍن عَ شَ كٌنيِيٍ يِرٍ. عٍ بِرِن نَشَ سِفَ بٍرِ سٍيبَ، بَرِ مَ عِبُرَهِمَ نُ سَبَتِشِ مّن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قٍ بِرِن تٌ دَنفِ، عِبُرَهِمَ نَشَ عَ مّ مِلِكَ دِيٍ بَرِ نّ عِبُرَهِمَ شُنيَ نَشٌرِ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لِ نَن يَ؛ عَ شَ دِ سِنفٍ عُسِ، نَ شَنبِرَتٌي بُسِ، عَرَ مِ بَبَ كٍمُوٍ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سٍدٍ، هَسٌ، ثِلِدَ سِ، يِدِلَقِ نُن بٍتُوٍ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تُوٍلِ قِندِ رٍبٍكَ بَبَ نَن نَ. نَ دِ سٌلٌمَسَشَنيِ، مِلِكَ نَن نٍيٍ بَرِ عِبُرَهِمَ شُنيَ نَشٌرِ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شٌرِ شَ كٌنيِ فِنّ نُ شِلِ نّ رٍيُمَ. عَ يِ دِيٍ نَن بَرِ؛ تٍبَ، فَشَمِ، تَشَسَ، نُن مَاكَ.]]></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قٍ دَنفِ شَنبِ، عَلَ نَشَ عِبُرَهِمَ مَتٌ. عَ نَشَ عَ شِلِ، «عِبُرَهِمَ.» عِبُرَهِمَ نَشَ عَ رَتِن، «ﭑ تَن نَن 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مَن نَشَ عَ مَسٍن عَ بّ، «عِ شَ دِ عِسِيَفَ تٌنفٌ، عِ شَ دِ كٍرٍنيِ، نَشَن نَقَنشِ عِ مَ، عِ شَ عَ شَنِن بْشِ مَ دّننَشّ شِلِ مٌرِيَ، فٍيَ قَرِ ﭑ نَ دّننَشّ مَسٍن عِ بّ. عِ شَ عَ قِ ﭑ مَ سّرّشّ فَن دَا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بَشّ مَ عِبُرَهِمَ نَشَ كٍلِ، عَ نَشَ دْشْسٍ يَءِلَن عَ شَ سٌقَلٍ قَرِ. عَ نَشَ عَ شَ وَلِكّ قِرِن تٌنفٌ عَ نُن عَ شَ دِ عِسِيَفَ. عِبُرَهِمَ نَشَ يٍفٍ عِبْو نَشَن قِندِ مَ تّ شُرُ سٍ رَ سّرّشّ بَدٍ. عَ نَشَ بِيَاسِ قْلْ سِفَقٍ رَ يِرٍ عَلَ دّننَشّ مَسٍنشِ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شِ سَشَن لْشْي، عِبُرَهِمَ يَ نَشَ تِ نَ يِرٍ مَكُيٍ رَ، عَ سِفَقٍ دّن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عَ شَ وَلِكّ قِرِنيِيٍ بّ، «وٌ تَن نُن سٌقَلٍ شَ لُ بٍ. ﭑ تَن نُن ﭑ مَ دِ، مُشُ نَ سِفَقٍ فٍيَ قَرِ سَلِدٍ. نَ تّمُي مُشُ مَن فبِلٍنمَ هَن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بُرَهِمَ نَشَ نَ يٍفٍ دْشْ عَ شَ دِ عِسِيَفَ شُن مَ. عَ مَن نَشَ تّ وٌلٍ نُن قِنّ شَنِن. عٍ حّرّقٍ عٍ قِ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يَفَ نَشَ عَ بَبَ عِبُرَهِمَ شِلِ، «ﭑ بَبَ.» عَ نَشَ عَ رَتِن، «ﭑ تَن نَن يَ، ﭑ مَ دِ.» عِسِيَفَ نَشَ عَ بَبَ مَشْرِن، «ﭑ بَرَ عَ تٌ يٍفٍ نُن تّ شُرُ سٍ نَ وٌن يِ رَ، كْنْ يّشّي نَ مِندٍن وٌن نَشَن بَقٍ سّرّشّ رَ؟»]]></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2026-08-15T14:59:08Z</dcterms:created>
  <dcterms:modified xsi:type="dcterms:W3CDTF">2026-08-15T14:59:08Z</dcterms:modified>
  <dc:title>Bible.com.au: قْلّ 22:1-24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