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21: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يَفَ تٌ مْ، عٍ نَشَ عَ دّ بَ شِحّ رَ. عِبُرَهِمَ نَشَ حّلّشِن شُلُنيِ بٍلٍبٍلٍ سَ، عَ شَ دِيْرّ دّ بَ لْشْ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تّمُي سَرَ نَشَ سُمَيِلَ تٌ يٍلٍ رَ، مِسِرَكَ هَفَرَ دِ نَشَن بَرِشِ عِبُرَهِمَ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رَ نَشَ عَ قَلَ عِبُرَهِمَ بّ، «يِ كٌنيِ فِنّ كٍرِ، عَ نُن عَ شَ دِ. يِ نَشَن يِ كِ، عَ مُ لَن عَ نُن ﭑ مَ دِ عِسِيَفَ شَ لُ كّ كٍرٍ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وْيّنيِ مُ رَقَن عِبُرَهِمَ مَ عَ شَ دِ شَ قٍ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عَلَ نَشَ عَ مَسٍن عِبُرَهِمَ بّ، «عِ بْحّ نَشَ رَحَاشُ عِ مَ عِ شَ كٌنيِ فِنّ نُن عَ شَ دِ شَ قٍ رَ. سَرَ نَ قٍ نَشَن بِرِن قَلَ عِ بّ، عَ بِرِن نَبَ عَ بّ، بَرِ مَ عِسِيَفَ نَن قَمَ قِندِدٍ عِ بْنسْ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سِ قَن نَمِنِمَ نّ عِ شَ كٌنيِ فِنّ شَ دِ، بَرِ مَ عِ شَ دِ نَن لَنشِ عَ قَن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بُرَهِمَ نَشَ كٍلِ سُبَشّ مَ. عَ نَشَ تَامِ تٌنفٌ عَ نُن كِرِ فبْنقْي، يٍ نَ كُي. عَ نَشَ نَ بِرِن دْشْ هَفَرَ شُن مَ، عَ نَشَ دِ سٌ عَ يِ رَ، عَ قَ عٍ بِرِن نَسِفَ. هَفَرَ نَشَ عَ شُن تِ فبٍنفبٍرٍن يِرٍ رَ دّننَشّ شِلِ بٍرِ سٍي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 تٌ بَرَ حْن عَ شَ كِرِ فبْنقْي كُي، عَ نَشَ عَ شَ دِ لُ وُرِ ندٍ بُن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سِفَ، عَ سَ دْشْ عَ شَتِ مَ يَامِلّ كٍرٍن حْندْنيِ. عَ نَشَ عَ قَلَ، «ﭑ مُ نْمَ ﭑ يَ تِدٍ ﭑ مَ دِ رَ، عَ شَ قَشَ ﭑ يَ شْرِ.» عَ نَشَ سِفَ عَ سَ دْشْ عَ شَتِ مَ عَ نُ وَ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 نَشَ نَ دِ وَ شُي مّ كٌورٍ مَ. عَلَ شَ مَلٍكّ نَشَ هَفَرَ شِلِ، عَ نَشَ عَ مَشْرِن، «هَفَرَ مُنسٍ عِ سْتْشِ؟ عِ نَشَ فَاشُ بَرِ مَ عَلَ بَرَ عِ شَ دِ وَ شُي مّ كٌورٍ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يَفَ شَ بَ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لِ، عِ شَ مّينِ عِ شَ دِ مَ، بَرِ مَ ﭑ قَمَ عَ قِندِدٍ سِ بٍلٍبٍلٍ كَنيِ نَ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لَ نَشَ هَفَرَ يَ رَبِ، عَ نَشَ كْلْنيِ ندٍ تٌ. عَ نَشَ كِرِ فبْنقْي تٌنفٌ، عَ يٍ سَ عَ كُي، عَ ندٍ قِ عَ شَ دِ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 نَشَ عَ حّنفِ سَ سُمَيِلَ شْن مَ. عَ نَشَ مْ، عَ سَ سَبَتِ فبٍنفبٍرٍن يِرٍ، دّننَشّ شِلِ ثَرَن. عَ نَشَ قِندِ شَلِ وٌلِ يِ مَتِنشِنشِ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فَ نَشَ مِسِرَ فِنّ كٍرٍن قٍن عَ بّ.عِبُرَهِمَ نُن عَبِمٍلٍكِ شَ سَاتّ]]></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 تّمُي عَبِمٍلٍكِ نُن عَ شَ سْورِ مَنفّ ثِكٌلِ نَشَ عَ قَلَ عِبُرَهِمَ بّ، «عِ قٍقٍ يٌ رَبَمَ وٌ نُن عَلَ نَ عَ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رَكَلِ ﭑ بّ عَلَ شِلِ رَ، قَ سَ شِلِ مَ عِ مُ قَمَ ﭑ يَنقَدٍ، عِ مُ ﭑ مَ دِيٍ يَنقَمَ، عِ مُ ﭑ مَ مَمَدِيٍ قَن يَنقَمَ. عِ شَ قٍ قَنيِ رَبَ ﭑ بّ عَ نُن يِ بْشِ مِشِيٍ بّ عِ نَ دّننَشّ، عَلْ ﭑ نَ رَبَ عِ بّ كِ نَ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بُرَهِمَ نَشَ عَ يَابِ، «ﭑ بَرَ ﭑ كَلِ عَلَ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بُرَهِمَ نَشَ كْرْ سِ رَبَ عَبِمٍلٍكِ رَ قٍ مَ عَ شَ مِشِيٍ نَشَن نِيَشِ عَ رَ، عَ شَ كْلْنيِ بَقٍ عَ فبٍحَ.]]></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بِمٍلٍكِ نَشَ عَ يَابِ، «ﭑ مُ عَ كٌلٌن نَشَن نَ قٍ رَبَشِ عِ رَ. عِ مُ يِ وْيّنيِ قَلَشِ ﭑ بّ، قٌ تٌ ﭑ تَن قَ نَ كٌلٌ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نَ نَن لَن، عِبُرَهِمَ نَشَ يّشّييٍ نُن نِنفٍيٍ قِ عَبِمٍلٍكِ مَ، عٍ شَ سَاتّ تٌنفٌ عٍ بٌورٍ 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هِننّ سَرَ رَ، عَ عَ شَ لَايِدِ رَكَمَلِ عَ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بُرَهِمَ نَشَ يّشّي سٌلٌقٍرٍ تٌنفٌ، عَ نَشَ عٍ سَ عَ شَتِ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بِمٍلٍكِ نَشَ عَ مَشْرِن، «عِ نَ يّشّي سٌلٌقٍرٍ سَشِ عَ شَتِ مَ مُنقٍ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بُرَهِمَ نَشَ عَ يَابِ، «ﭑ نٍيٍ سٌقٍ نّ عِ يِ رَ، عَلَكٌ عِ شَ عَ كٌلٌن، قَ سَ شِلِ مَ، يِ كْلْنيِ نَشَن يِ كِ، ﭑ تَن نَن عَ فٍشِ.»]]></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نَن عَ تٌشِ، نَ تَا شِلِ قَلَمَ بٍرِ سٍيبَ، بَرِ مَ نَ مِشِ قِرِنيِيٍ عٍ رَكَلِ عٍ بٌورٍ بّ مّننِ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تٌ نَ سَاتّ تٌنفٌ عٍ بٌورٍ بّ بٍرِ سٍيبَ، عَبِمٍلٍكِ نُن عَ شَ سْورِ مَنفّ ثِكٌلِ نَشَ تِ كِرَ شْن مَ فبِلٍنقٍ قِلِسِتَ بْشِ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بُرَهِمَ نَشَ تَمَرٍ وُرِ بِلِ كٍرٍن سِ بٍرِ سٍيبَ. عَ نَشَ عَلَتَلَ مَشَندِ عَ شِلِ رَ، عَلَ نَشَن نَ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بُرَهِمَ حّ فبٍفبٍ رَبَ نّ قِلِسِتَ بْشِ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سَرَ نَشَ تّيفّ. عَ شَ مْرِ شَ شّمّقٌرِحَ كُي، عَ نَشَ دِ بَرِ عِبُرَهِمَ بّ عَلَ وَشَتِ نَشَن قَلَ عَ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بُرَهِمَ نَشَ عَ شَ دِ شِلِ سَ عِسِيَفَ، سَرَ نَشَن سْتْشِ عَ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عَ شَ دِ سُننَ عَ شِ سٌلٌمَسَشَن لْشْي عَلْ عَلَ عَ يَمَرِ كِ نَ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بُرَهِمَ نُ بَرَ حّ كّمّ سْتْ سِمَيَ رَ، عِسِيَفَ بَرِشِ تّمُي نَ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سَرَ نَشَ عَ قَلَ، «عَلَ بَرَ ﭑ نَسّيوَ. مِشِ يٌ نَ ﭑ مَ دِ عِسِيَفَ بَرِقٍ مّ، مُشُ بِرِن سّيوَ مَ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مَن نَشَ عَ قَلَ، «ندٍ نُ نْمَ عَ قَلَدٍ عِبُرَهِمَ بّ نَ تّمُي، لْشْي ندٍ قَمَ عَ لِدٍ، سَرَ قِندِ مَ نّ دِنفّ رَ؟ كْنْ ﭑ تَن بَرَ دِ قِ عَ مَ عَ شَ شّمّقٌرِحَ كُي.»عِبُرَهِمَ هَفَرَ نُن سُمَيِلَ كٍرِقٍ]]></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2026-06-15T08:22:03Z</dcterms:created>
  <dcterms:modified xsi:type="dcterms:W3CDTF">2026-06-15T08:22:03Z</dcterms:modified>
  <dc:title>Bible.com.au: قْلّ 21:1-34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