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89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2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بِمٍلٍكِ نَشَ كٍلِ سِننَنيِ مَ، عَ نَشَ عَ شَ كٌنيِيٍ بِرِن مَلَن. قٍ نَشَن بِرِن دَنفِشِ، عَ نَ تَفِ رَبَ عٍ بّ. فَاشُي فبٍفبٍ نَشَ عٍ سُ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بِمٍلٍكِ نَشَ عِبُرَهِمَ شِلِ عَ شْنيِ. عَ نَشَ عَ مَشْرِن، «ﭑ يُنُبِ مُندُن نَبَشِ عِ رَ، عِ شَ نْ ﭑ تَن نُن ﭑ مَ حَمَ قِندِدٍ يُنُبِتْي بٍلٍبٍلٍيٍ رَ؟ عِ بَرَ قٍ رَبَ ﭑ نَ، قٍ نَشَن مُ لَن عَ شَ رَ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نقٍ عَ نِيَشِ عِ نَ رَبَ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بُرَهِمَ نَشَ عَ يَابِ، «ﭑ عَ قَلَ نّ مِشِ نَشٍيٍ بِرِن نَ بٍ، عٍ مُ فَاشُمَ عَلَ يَ رَ، عٍ قَمَ نّ ﭑ قَشَدٍ ﭑ مَ فِنّ شَ قٍ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ندِ نَن عَ رَ، ﭑ شُنيَ نَن مَن لَنشِ عَ مَ. مُشُ بِرِن بَبَ كٍرٍن، كْنْ مُشُ نفَ كٍرٍن مُ عَ رَ. نَ نَن عَ تٌشِ عَ قِندِشِ ﭑ مَ فِنّ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 تٌ بَرَ ﭑ تٌنفٌ ﭑ بَبَ شْنيِ، ﭑ نَشَ عَ مَسٍن ﭑ مَ فِنّ بّ، ‹وٌن نَ سِفَ دّدّ، يَندِ ﭑ بَرَ عِ مَشَندِ عِ شَ عَ قَلَ، ﭑ شُنيَ نَن لَنشِ عِ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بِمٍلٍكِ نَشَ يّشّييٍ، سِيٍ، نِنفٍيٍ، نُن كٌنيِيٍ تٌنفٌ، عَ نَشَ عٍ بِرِن سٌ عِبُرَهِمَ يِ رَ. عَ مَن نَشَ عَ شَ فِنّ سَرَ رَفبِلٍن عَ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عَ قَلَ عِبُرَهِمَ بّ، «ﭑ مَ بْشِ بَرَ رَبِ عِ بّ. عِ نَ وَ لُقٍ دّدّ يِ بْشِ مَ، عِ شَ لُ نَا.»]]></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عَ قَلَ سَرَ بّ، «عِ بَرَ عَ تٌ، ﭑ بَرَ كْبِرِ كٌلٍ وُلُ قِرِن سٌ عِ تَارَ يِ رَ، عَلَكٌ يَافِ شَ بَ عِ يَ رَ، عِ تَن نُن عِ مَلَن بٌورٍ بِرِن تَفِ. نَ كُي عِ شُن نَكٍلِ سْتْمَ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بُرَهِمَ تٌ عَلَ مَشَندِ، عَلَ نَشَ عَبِمٍلٍكِ، عَ شَ فِنّ، نُن عَ شَ كٌنيِيٍ يَلَن، عَلَكٌ عٍ مَن شَ نْ دِ بَرِ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بُرَهِمَ نُن عَبِمٍلٍ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تَلَ نُ بَرَ دِبَرِتَرٍحَ رَفِرِ عَبِمٍلٍكِ شَ مِشِيٍ مَ عِبُرَهِمَ شَ فِنّ سَرَ شَ قٍ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بُرَهِمَ نَشَ سِفَ نٍفٍوِ بْشِ مَ، عَ سَبَتِ كَدٍ سِ نُن سُرُ تَفِ. نَ دَنفِ شَنبِ عَ نَشَ سِفَ فٍرَرَ، عَ سَشَنيِ رَبَ مّن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بُرَهِمَ نَشَ عَ قَلَ مّننِكَيٍ بّ عَ شَ فِنّ سَرَ شَ قٍ رَ، «ﭑ شُنيَ فِنّمَ نَن عَ رَ.» نَ كُي فٍرَرَ مَنفّ عَبِمٍلٍكِ نَشَ سَرَ تٌنفٌ.]]></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ي تٌ سٌ، عَلَ نَشَ عَ مَسٍن عَبِمٍلٍكِ بّ شِيٍ كُي، «عِ قَمَ نّ قَشَدٍ يِ فِنّ شَ قٍ رَ، عِ نَشَن تٌنفٌشِ، بَرِ مَ شّمّ تَا عِدْشْي نَ عَ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تّمُي عَبِمٍلٍكِ مُ نُ عَ مَكْرّشِ عَ رَ. عَ نَشَ عَ يَابِ، «ﭑ مَرِفِ، عِ قَمَ نّ سِ تِنشِنشِ شَ قٍ كَنَ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بُرَهِمَ عَ مَسٍن نّ ﭑ بّ، عَ يِ فِنّ عَ شُنيَ فِنّمَ نَن لَنشِ عَ مَ. فِنّ قَن نَشَ عَ قَلَ ﭑ بّ، عَ تَارَ نَن لَنشِ عِبُرَهِمَ مَ. ﭑ نَشَن نَبَشِ، ﭑ نَ رَبَشِ ﭑ بْحّ قِيشّ نَ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مَن نَشَ عَ مَسٍن عَ بّ نَ شِيٍ كُي، «ﭑ تَن يَتِ، ﭑ نَ كٌلٌن عِ قٍ نَشَن نَبَشِ، قٍ كٌبِ شَ مُ عَ رَ. ﭑ تَن نَن مَن عَ نِيَشِ، عِ مُ نْشِ يُنُبِ قٍ رَبَدٍ ﭑ نَ. نَ نَن عَ تٌشِ ﭑ مُ عَ لُشِ عِ شَ عَ قِندِ عِ شَ فِنّ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كْسِ، يِ فِنّ رَفبِلٍن عَ شَ مْرِ مَ. نَمِحْنمّ نَن عَ رَ. عَ قَمَ نّ عَلَ مَشَندِدٍ عِ بّ، عَلَكٌ عِ نِي رَتَنفَمَ كِ نَشّ. كْنْ شَ عِ مُ عَ رَفبِلٍن عَ شَ مْرِ مَ، عَ كٌلٌن عِ قَمَ نّ قَشَدٍ وٌ نُن عِ شَ دٍنبَيَ بِرِن.»]]></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2026-05-21T08:38:24Z</dcterms:created>
  <dcterms:modified xsi:type="dcterms:W3CDTF">2026-05-21T08:38:24Z</dcterms:modified>
  <dc:title>Bible.com.au: قْلّ 20:1-18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