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0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قْلّ 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مَرِفِ عَلَتَلَ نَشَ وُرِ مْولِ بِرِن نَبُلَ مّننِ، وُرِ تٌقَنيِيٍ، وُرِ نَشٍيٍ بٌفِ قَن عَ دٌن دَاشِ رَ. نَ يِرٍ تَفِ وُرِ قِرِن نُ نَ. كٍرٍن شِلِ «سِمَيَ وُرِ.» بٌورٍ شِلِ «قٍ قَنيِ نُن قٍ حَاشِ كٌلٌن وُ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شُرٍ نَشَن يٍ رَ سٌشِ عٍدٍن كُي سَنسِيٍ بّ، عَ تٌ دَنفِشِ، عَ عِتَشُنشِ دْشْ نَانِ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سِنفٍ شِلِ ثِسٌن. نَ نَن دَنفِمَ هَوِلَ بْشِ بِرِن مَ، شّيمَ نَ دّننَشّ.]]></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 شّيمَ قَن. وُرِ يٍ شِرِ حْشُنمّ قَن نَ نَ، عَ نُن فّمّ تٌقَنيِ نَشَن شِلِ عٌنِشِ.]]></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نَ شُرٍ قِرِن ندٍ شِلِ فِشٌن. نَ نَن دَنفِمَ كُسِ بْشِ بِرِن 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 شُرٍ سَشَن ندٍ شِلِ تِفِرِ. نَ نَن دَنفِمَ عَسُرِ بْشِ مَ عَ سٌفٍتٍدٍ بِرِ رَ. نَ شُرٍ نَانِ ندٍ شِلِ عٍقِرَتِ.]]></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مَرِفِ عَلَتَلَ نَشَ عَدَ مَ رَ سَبَتِ عٍدٍن، عَلَكٌ عَ شَ نْ نَ يِرٍ رَوَلِدٍ، عَ مَن شَ مّينِ نَ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مَرِفِ عَلَتَلَ نَشَ يَامَرِ سٌ عَدَ مَ يِ رَ، عَ نَشّ، «عِ نْمَ يِ وُرِ بٌفِ بِرِن دٌندٍ نَشَن نَ عٍدٍن كُي،]]></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كْنْ عِ نَشَ ‹قٍ قَنيِ نُن قٍ حَاشِ كٌلٌن وُرِ› بٌفِ دٌن دٍ، بَرِ مَ عِ نُ نَ دٌن، عِ قَشَمَ 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مَرِفِ عَلَتَلَ نَشَ عَ قَلَ، «عَ مُ قَن شّمّ شَ لُ بٍ عَ كٍرٍن. ﭑ قَمَ مَلِمَ قَنيِ دَالِدٍ عَ بّ.»]]></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كٌورٍ، بْشِ، نُن سٍ بِرِن دَا كِ نَن نُ نَ كِ.]]></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بُورُنيِ سُبٍ بِرِن نُن شْنِ بِرِن مَرِفِ عَلَتَلَ نَشَن دَالِشِ بّندّ رَ، عَ نَشَ عٍ شَنِن عَدَ مَ شْن مَ عَ شَ عٍ شِلِ سَ. عَدَ مَ شِلِ نَشٍيٍ سَ عٍ شُن مَ، نٍيٍ نَشَ قِندِ عٍ شِلِيٍ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نَشَ شُرُ سٍ بِرِن، شْنِ بِرِن، عَ نُن بُورُنيِ سُبٍ بِرِن شِلِ سَ.كْنْ نَ وَشَتِ عَدَ مَ مُ عَ مَلِمَ قَنيِ سْتْشِ سِندٍ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مَرِفِ عَلَتَلَ نَشَ شِ شْلِ رَدَنفِ عَ مَ. عَ نَشَ عَ رَشِ عَ قَنيِ رَ. عَ تٌ شِ، مَرِفِ عَلَتَلَ نَشَ عَ فَنيَنيِ شْرِ كٍرٍن بَ، عَ قَ مّننِ رَفَلِ.]]></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نَ شَنبِ، مَرِفِ عَلَتَلَ نَشَ عَدَ مَ فَنيَنيِ شْرِ قِندِ فِنّ رَ، عَ قَ نَ فِنّ قِ عَدَ مَ 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دَ مَ نَشَ عَ قَلَ، «يِ فِنّ قَتَنشِ ﭑ شْرِ نُن ﭑ سُبٍ نَن نَ. عَ شِلِ نّ ‹فِنّ›، بَرِ مَ عَ مِنِشِ شّمّ نّ عِ.»]]></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نَ قٍ نَ عَ تٌشِ، شّمّ قَمَ نّ كٍلِدٍ عَ بَبَ نُن عَ نفَ شُن مَ، عَ مَسٌ عَ شَ فِنّ رَ، عٍ قِندِ كٍرٍن نَ.]]></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شّمّ نُن عَ شَ فِنّ مَفٍلِ نَن نُ عَ رَ، كْنْ نَ قٍ يَافِ مُ نُ عٍ مَ.]]></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لْشْي سٌلٌقٍرٍ ندٍ عَلَ شَ وَلِ نَشَ كَمَلِ. عَ نَشَ عَ مَلَبُ.]]></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لَ نَشَ تِدٍ سَ نَ لْشْي سٌلٌقٍرٍ ندٍ مَ، عَ شَ قِندِ لْشْي سّنِيّنشِ رَ بَرِ مَ عَ عَ مَلَبُ نَ لْشْي نّ عَ شَ وَلِ كَمَلِشِ شَ قٍ رَ.بَبَ عَدَ مَ نُن نّنّ مَهَوَ]]></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تَرُشُي نَن يَ، دُنِحَ دَاشِ كِ نَشّ. مَرِفِ عَلَتَلَ بْشِ نُن كٌورٍ دَا تّمُي نَشّ،]]></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قْتْنيِ يٌ مُ نُ نَ. سَنسِ يٌ مُ نُ نَ نَشَن بُلَشِ بْشِ مَ بَرِ مَ مَرِفِ عَلَتَلَ مُ نُ تُنّ يٍ رَفٌرٌشِ سِندٍن. عَدَ مَ قَن مُ نُ نَ نَشَن بْشِ رَوَلِ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كْنْ يٍ نُ لُمَ مِنِ رَ بْشِ بُن، عَ قَ يٍنسٍن يّ يِرٍ بِرِن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مَرِفِ عَلَتَلَ نَشَ عَدَ مَ يَءِلَن بّندّ رَ. نَ دَنفِ شَنبِ عَ نَشَ نِي رَ سٌ عَ قَتٍ عَ حْي كُي. عَ قِندِ عَدَ مَ رَ نَ كِ 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 شَنبِ مَرِفِ عَلَتَلَ نَشَ يِرٍ قَنيِ يَءِلَن سٌفٍتٍدٍ مَبِرِ. نَ يِرٍ شِلِ «عٍدٍن.» عَ نَشَ عَدَ مَ لُ مّننِ.]]></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2026-06-15T08:06:58Z</dcterms:created>
  <dcterms:modified xsi:type="dcterms:W3CDTF">2026-06-15T08:06:58Z</dcterms:modified>
  <dc:title>Bible.com.au: قْلّ 2:1-25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