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مَ دِ فِنّ قِرِنيِيٍ نَ بٍ نَشٍيٍ مُ نُ شّمّ قٍ كٌلٌن. ﭑ بَرَ تِن عَ رَ ﭑ شَ نٍيٍ سَ وٌ سَفٌي، وٌ شَ وٌ وَشْنقٍ بِرِن نَبَ عٍ رَ، عَلَكٌ وٌ نَشَ سٍسٍ رَبَ ﭑ مَ شْحّيٍ رَ. ﭑ تَن بَرَ قِندِ عٍ يَتِ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مِشِيٍ نَشَ عَ قَلَ لٌتِ بّ، «مِنِ مُشُ تَفِ. شْحّ نَن عِ رَ بٍ. عِ مُ نْمَ كِيتِ سَدٍ مُشُ مَ. شَ عِ مُ عِ كَتَ، مُشُ قَمَ قٍ شْنّ دْشْدٍ عِ مَ دَنفِقٍ عٍ تَن نَ.» عٍ نَشَ سٌنسٌن لٌتِ مَ، عَلَكٌ عٍ شَ نَادّ كَ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مَلٍكّ قِرِنيِيٍ نَشَ لٌتِ سُشُ، عٍ نَشَ عَ رَ سٌ بَنشِ كُي، عٍ نَادّ بَلَن عٍ شُ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لٍكّيٍ نَشَ فَلِ رَدْنشُ، نَشٍيٍ نُ تِشِ نَادّ رَ. كٍلِ سّفّتَلَيٍ مَ، سَ دْشْ شّمْشِيٍ رَ، عٍ مُ نُ سٍسٍ تٌمَ قَ. كِرَ نَشَ عِقُ عٍ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مَلٍكّ قِرِنيِيٍ نَشَ لٌتِ مَشْرِن، «عِ شَ مِشِ ندٍ نَ بٍ؟ عِ شَ عِ شَ دِ بِرِن نَمِنِ يِ تَا كُي. عِ شَبِلّ شَ كٍ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بَرِ مَ مُشُ قَقٍ يِ تَا كَنَدٍ. يِ تَاكَيٍ شَ وَلِ كٌبِ بَرَ قِندِ سٍيدٍحْشْيَ رَ عَلَتَلَ بّ. عَلَتَلَ مَن مُشُ رَ سَنبَشِ نّ، مُشُ شَ قَ يِ تَا كَ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لٌتِ نَشَ سِفَ عَ قَلَ عَ شَ دِيٍ شَ مْرِيٍ بّ، «وٌ كٍلِ بٍ مَقُرٍن! عَلَتَلَ نَ قَقٍ بٍ كَنَدٍ يَكْسِ.» عٍ نَشَ عَ مَحْشُن عَ نَ فبّنتّنقٍ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سُبَشّ مَ، مَلٍكّيٍ نَشَ فبَتَ لٌتِ رَ، عٍ نَشَ عَ مَسٍن عَ بّ، «كٍلِ، عِ شَ فِنّ تٌنفٌ، عَ نُن عِ شَ دِ فِنّ قِرِنيِ نَشٍيٍ نَ بٍ. وٌ شَ كٍلِ بٍ عَلَكٌ وٌ نَشَ سْنتْ عَ نُن يِ تَا مِشِ كٌبِ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 نُ وَ مَ بُقٍ، مَلٍكّيٍ نَشَ لٌتِ سُشُ عَ بّلّشّ مَ، عَ نُن عَ شَ فِنّ، سَ عَ شَ دِ فِنّ قِرِنيِيٍ شُن مَ. عٍ نَشَ عٍ رَ مِنِ تَا كُي، بَرِ مَ عَلَتَلَ نُ بَرَ كِنِكِنِ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لٍكّيٍ تٌ عٍ رَ مِنِ، كٍرٍن نَشَ عَ مَسٍن لٌتِ بّ، «عِ فِ، عَلَكٌ عِ شَ عِ نِي رَتَنفَ. عِ نَشَ عِ كٌبٍ رَتٌ دٍ! عِ نَشَ عِ مَتِ يِ تَا يِرٍ يٌي. شَ عِ مُ وَ مَ عِ شَ سْنتْ، سِفَ نَ فٍيَ يِ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دٌ مَ نُن فٌمٌرَ شَ كَ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تِ نَشَ عَ قَلَ، «عَدٍ، ﭑ مَرِفِ، ﭑ بَرَ عِ مَشَندِ، ﭑ مُ نْمَ نَ رَبَ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 كٌلٌن، عِ بَرَ هِننّ عِ شَ كٌنيِ دِ رَ. عِ بَرَ كِنِكِنِ ﭑ مَ عَ فبٍفبٍ رَ. عِ بَرَ ﭑ نِي رَتَنفَ. كْنْ، ﭑ تَن مُ نْمَ ﭑ فِدٍ هَن فٍيَ مَ، شَ نَ مُ عَ رَ ﭑ قَشَ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رَ نَ تَا لَنمَدِ تٌ نَشَن مَكْرّشِ وٌن نَ؟ ﭑ نْمَ نَ تَن لِدٍ. عَ لُ ﭑ شَ سِفَ نَا، ﭑ نِي شَ رَتَنفَ. عَ مَتٌ، تَا شُرُدِ شَ مُ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لٍكّ نَشَ عَ يَابِ، «ﭑ بَرَ تِن نَ بِرِن نَ. ﭑ مُ نَ تَا كَ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فَ مَقُرٍن. هَن عِ سَ سٌمَ تّمُي نَشّ، ﭑ مُ قٍقٍ رَبَمَ.» نَ تَا شِلِ سَشِ نّ سٌوَرِ، بَرِ مَ عَ شُ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فٍ نُ تٍقٍ تّمُي نَشّ، لٌتِ نَشَ سٌ سٌوَرِ تَا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تّمُي، عَلَتَلَ نَشَ سٌودَ نُن تّ رَفٌرٌ فٌمٌرَ تَا نُن سٌدٌ مَ تَا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نَ تَايٍ تُشُنسَن، كٍلِ سَنسِيٍ مَ، عَ سَ دْشْ مِشِيٍ رَ نَشٍيٍ بِرِن سَبَتِشِ نَ تَايٍ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لٌتِ شَ فِنّ نَشَ عَ كٌبٍ رَتٌ، نَ نَن لَن عَ نَشَ قِندِ قْشّ شُتِ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سُبَشّ مَ، عِبُرَهِمَ نَشَ كٍلِ، عَ عَ شُنسَ يِرٍ مَ عَ نُن عَلَتَلَ دّ مَسَرَ دّن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نمَرٍ تّمُي، نَ مَلٍكّ قِرِنيِيٍ نَشَ سٌ سٌدٌ مَ. لٌتِ نُ دْشْشِ نَ تَا سٌدٍ دّ رَ. عَ تٌ مَلٍكّيٍ تٌ قَ رَ، عَ نَشَ كٍلِ عَ سَ عٍ رَلَن كِرَ رَ. عَ نَشَ عَ عِفٌرٌ بْشِ مَ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عَ يَ رَ سِفَ فٌمٌرَ نُن سٌدٌ مَ مَ، عَ نُن نَ رَبِلِنيِ بِرِن، عَ نَشَ تُورِ فبٍفبٍ تٌ تٍ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 تٌ نَ تَايٍ كَنَ لٌتِ نُ سَبَتِشِ دّننَشّ، عَ عَ رَتَنفَ نَ فبَلٌي مَ عِبُرَهِمَ شَ قٍ نَن نَ.لٌتِ نُن عَ شَ دِ فِنّ قِرِنيِ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لٌتِ نُ بَرَ فَاشُ لُقٍ رَ سٌوَرِ تَا كُي. عَ نَشَ كٍلِ نَا، عَ سِفَ فٍيَ قَرِ. عَ نَشَ سَبَتِ عَ نُن عَ شَ دِ فِنّ قِرِنيِيٍ رَ قْنمّ ندٍ كُي فّمّ لٌنفٌرِ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لْشْي ندٍ، عَ شَ دِ فِنّ سِنفٍ نَشَ عَ قَلَ عَ شُنيَ بّ، «وٌن بَبَ بَرَ قٌرِ. وٌن نَ دّننَشّ يِ كِ، شّمّ يٌ مُ نَ وٌن دْشْمَ نَشَن شْن عَلْ عَدَ مَ دَرِشِ عَ رَ كِ 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قَ بٍ، وٌن شَ وٌن بَبَ رَ سِيسِ عَلَكٌ وٌن شَ شِ عَ شْن مَ، عَلَكٌ وٌن شَ دِ قِ عَ مَ نَشَن قِندِ مَ عَ بْنسْ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كْي رَ، عٍ نَشَ عٍ بَبَ رَ سِيسِ. عَ شَ دِ فِنّ سِنفٍ نَشَ شِ عَ بَبَ شْن مَ. عَ مُ عَ شُن مَ قٍ يٌ كٌلٌن، عَ شَ دِ سَ تّمُي، نُن عَ كٍلِ تّمُ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يٍ تٌ عِبَ، عَ شَ دِ فِنّ سِنفٍ نَشَ عَ قَلَ عَ شُنيَ بّ، «عَ بَرَ حْن، ﭑ تَن نُن ﭑ بَبَ بَرَ شِ يِرٍ كٍرٍن تٌ. تٌ كْي رَ، عِ نُن وٌن بَبَ قَمَ شِدٍ يِرٍ كٍرٍن. نَ تّمُي وٌن نْمَ بْنسْي قِدٍ عَ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مَن نَ، عٍ نَشَ عٍ بَبَ رَ سِيسِ. عَ شُنيَ قَن نَشَ شِ عَ بَبَ شْن مَ. عَ مُ عَ شُن مَ قٍ يٌ كٌلٌن، عَ شَ دِ سَ تّمُي، نُن عَ كٍلِ تّمُ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لٌتِ شَ دِ فِنّ قِرِنيِيٍ نَشَ قُرِ تٌنفٌ عٍ بَبَ شَ دِ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دِ فِنّ سِنفٍ تٌ دِ بَرِ، عَ شِلِ نَشَ سَ مٌوَبَ. نَ نَن قِندِ مٌوَبَكَيٍ بِرِن بٍنبَ رَ. هَن يَكْسِ عٍ 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لٌتِ نَشَ عَ مَسٍن عٍ بّ، «ﭑ بَرَ وٌ مَشَندِ وٌ شَ تِن ﭑ شَ وٌ يِفِيَ ﭑ شْنيِ. وٌ نْمَ وٌ سَنيِيٍ مَشَدٍ، وٌ وٌ مَلَبُ. تِنَ فّيسّفّ وٌ كُرُن وٌ شَ بِيَاسِ رَ.» مَلٍكّيٍ نَشَ عَ يَابِ، «عَدٍ! قٌ مُشُ شَ شِ تَا تَفِ نّ تٌ كْ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شَ دِ فِنّ قِرِن ندٍ قَن نَشَ دِ بَرِ، عَ شِلِ نَشَ سَ بٍن عَمِ. نَ نَن قِندِ عَمٌنِكَيٍ بِرِن بٍنبَ رَ. هَن يَكْسِ عٍ نَ 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لٌتِ نَشَ عَ مَشْرْشْ هَن عٍ نَشَ سِفَ عَ شْنيِ. عَ نَشَ دٌنسٍ قَنيِ رَقَلَ عٍ بّ، عَ نَشَ تَامِ لّبِنِتَرٍ فَن. عٍ نَشَ عٍ دّ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 تّمُي مُ نُ عَ لِشِ، سٌدٌ مَكَيٍ نَشَ لٌتِ شَ بَنشِ رَبِلِن. كٍلِ سّفّتَلَيٍ مَ، عَ سَ دْشْ شّمْشِيٍ رَ، عٍ بِرِن نُ نَ نَا.]]></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لٌتِ شِلِ، عٍ عَ مَشْرِن، «نَ مِشِيٍ نَ مِندٍن، نَشٍيٍ سٌشِ عِ شْنيِ تٌ نُنمَرٍ رَ؟ عٍ رَ مِنِ مُشُ مَ، مُشُ شَ كَقُ يِرٍ كٍرٍ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لٌتِ نَشَ مِنِ عَ شَ بَنشِ كُي، عَ تِ نَادّ رَ، عَ نَادّ رَفَلِ عَ شَن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مَسٍن عٍ بّ، «عَدٍ! ﭑ نفَشَكٍرٍنيِيٍ، وٌ نَشَ قٍ حَاشِ رَبَ.]]></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2026-06-15T07:56:56Z</dcterms:created>
  <dcterms:modified xsi:type="dcterms:W3CDTF">2026-06-15T07:56:56Z</dcterms:modified>
  <dc:title>Bible.com.au: قْلّ 19:1-38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