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سُبٍ تٌ بَرَ فّ حِندٍ، عِبُرَهِمَ نَشَ عَ تٌنفٌ، عَ عَ سٌ شْحّيٍ يِ رَ، عَ نُن شِحّ شِنبٍلِ نُن شِحّ بْنبْشِ. عٍ نَ نَ دٌنسٍ دٌنقٍ، عِبُرَهِمَ نَشَ تِ عٍ سّيتِ مَ وُرِ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حّيٍ نَشَ عِبُرَهِمَ مَشْرِن، «عِ شَ فِنّ سَرَ نَ مِندٍن؟» عَ نَشَ عٍ يَابِ، «عَ نَ كِرِ بَنشِ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شْحّ مِشِ كٍرٍن نَشَ عَ مَسٍن عِبُرَهِمَ بّ، «ﭑ مَن فبِلٍنمَ تَمُنَ يِ حْندْن تّمُي. نَ تّمُي عِ شَ فِنّ قَمَ دِ شّمّ بَرِدٍ عِ بّ.» سَرَ نُ تِشِ عِبُرَهِمَ شَنبِ رَ كِرِ بَنشِ سٌدٍ دّ رَ، عَ تُلِ مَتِشِ عٍ شَ وْيّ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رَهِمَ نُن سَرَ نُ بَرَ فّ قٌرِدٍ. سَرَ مُ نُ نْمَ دِ بَرِدٍ سْ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 تٌ نَ مّ، عَ نَشَ يٍلٍ عَ يّتّ مَ، «ﭑ تَن نَ كِ نَشّ يِ كِ ﭑ بَرَ فّ تَفَندٍ. ﭑ مَ شّمّ قَن بَرَ قِندِ شّمّ قٌرِ رَ. مُشُ تَن دِ بَرِ تّمُي بَرَ دَ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 عِبُرَهِمَ بّ، «سَرَ يٍلٍشِ مُنقٍ رَ؟ عَ عَ قَلَشِ مُنقٍ رَ، عَ تَن مُ نْمَ دِ بَرِدٍ سْنْن، بَرِ مَ عَ بَرَ فّ تَفَ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قٍ نَ نَ عَلَتَلَ مُ نْمَ نَشَن نَبَدٍ؟ ﭑ نَ قَ تَمُنَ عِ شْنيِ بٍ يِ تّمُي، سَرَ قَمَ نّ دِ بَ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 نَشَ فَاشُ، عَ نَشَ وُلٍ قَلَ، «ﭑ مُ يٍلٍشِ دٍ.» عَلَتَلَ نَشَ عَ مَسٍن عَ بّ، «عِيٌ، عِ يٍلٍشِ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حّيٍ نَشَ تِ كِرَ شْن مَ، عٍ نَشَ عٍ شُنسَ سٌدٌ مَ تَا مَ. عِبُرَهِمَ نَشَ سِفَ عٍ مَ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ﭑ نْمَ عَ نْشُندٍ عِبُرَهِمَ مَ، ﭑ وَ مَ نَشَن نَبَ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مَسٍنيِ عِسِيَفَ بَرِ كِ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مَ نّ قِندِدٍ سِ بٍلٍبٍلٍ سّنبّمَ رَ. ﭑ قَمَ نّ بَرَكّ سَدٍ سِ بِرِن مَ عَ تَن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 عَ سُفَندِشِ نّ، عَلَكٌ عَ شَ نْ يَامَرِ سَدٍ عَ شَ دِيٍ نُن عَ بْنسْييٍ مَ، عٍ شَ نْ عٍ حّنفِ سَدٍ ﭑ مَ سّرِيّ شْن مَ تِنشِنيِ كُي. نَ تّمُي، ﭑ تَن عَلَتَلَ، ﭑ قَمَ نّ ﭑ مَ لَايِدِ رَكَمَلِدٍ ﭑ نَشَن تٌنفٌشِ عِبُرَهِمَ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مَسٍن عِبُرَهِمَ بّ، «قٍ نَشَن قَلَشِ سٌدٌ مَكَيٍ نُن فٌمٌرَكَيٍ شُن، قٍ مَفَاشُشِ نَ عَ رَ. عٍ شَ يُنُبِ بَرَ فبٌ هَ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قَمَ فٌرٌدٍ ﭑ شَ سَ عَ مَتٌ قٍ نَشَن بِرِن قَلَشِ عٍ شُن مَ، شَ عَ نَ نَ كِ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حّ قِرِن نَشَ كٍلِ عٍ نُ نَ دّننَشّ، عٍ نَشَ سِفَ سٌدٌ مَ. كْنْ عَلَتَلَ نُن عِبُرَهِمَ نَشَ لُ يِرٍ كٍ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بُرَهِمَ نَشَ عَ مَسٌ عَلَتَلَ رَ، عَ نَشَ عَ مَسٍن عَ بّ، «عَلَتَلَ، عِ قَمَ نّ مِشِ كٌبِ نُن مِشِ تِنشِنشِ بِرِن سْن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تّمُندٍ مِشِ تٌنفٌ سُولِ نَ سٌدٌ مَكَيٍ يَ مَ نَشٍيٍ قِندِشِ مِشِ مَتِنشِنشِيٍ رَ. عِ قَمَ نّ نَ تَا كَنَدٍ؟ عِ مُ نْمَ دِحّدٍ سٌدٌ مَ حَمَ مَ نَ مِشِ مَتِنشِنشِ تٌنفٌ سُولِ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 عَ مُ لَن عِ شَ مِشِ كٌبِ نُن مِشِ تِنشِنشِ قَشَ كِ كٍرٍن. عَ مُ لَن كِيتِ كٍرٍن شَ سَ مِشِ كٌبِ نُن مِشِ تِنشِنشِ مَ. عَ مُ لَن عِ شَ نَ رَبَ. نَشَن دُنِحَ بِرِن مَكِيتِمَ، عَ رَبَمَ نّ تِنشِنيِ كِرَ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يَابِ تِ، «شَ ﭑ مِشِ مَتِنشِنشِ تٌنفٌ سُولِ لِ سٌدٌ مَ تَا كُي، ﭑ قَمَ نّ دِحّدٍ سٌدٌ مَ مِشِ بِرِن مَ نَ مِشِ تٌنفٌ سُولِ شَ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بُرَهِمَ مَن نَشَ وْيّنيِ تٌنفٌ، «ﭑ مَرِفِ، ﭑ بَرَ عِ مَشَندِ عِ شَ نْ دِحّدٍ ﭑ بّ، ﭑ شَ نْ يِ مَسٍنيِ تِدٍ عِ بّ، بَ ﭑ تَن كٍلِشِ شُبٍ نُن بّندّ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مِنِ نّ عِبُرَهِمَ مَ مَمِرٍ، وُرِ بِلِ بٍلٍبٍلٍ نَ دّننَشّ. نَ تّمُي، عِبُرَهِمَ نُ دْشْشِ عَ شَ كِرِ بَنشِ سٌدٍ دّ رَ كُيٍقُرٍ تّمُي يَ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سَ عَ لِمَ مِشِ تٌنفٌ سُولِ شَ مُ مِشِ مَتِنشِنشِ رَ، تّمُندٍ قٌ مِشِ تٌنفٌ نَانِ عَ نُن سُولِ. نَ مِشِ سُولِ نَشَن لُمَ نَ كِ، عِ قَمَ نّ نَ تَا كَنَدٍ نٍيٍ شَ قٍ رَ؟» عَلَتَلَ نَشَ عَ مَسٍن، «ﭑ مُ نَ كَنَمَ شَ ﭑ مِشِ مَتِنشِنشِ تٌنفٌ نَانِ عَ نُن سُولِ لِ نَا.»]]></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رَهِمَ مَن نَشَ عَ مَشْرْشْ، «تّمُندٍ عِ مِشِ تٌنفٌ نَانِ نَن لِمَ نَا.» عَلَتَلَ نَشَ عَ مَسٍن، «ﭑ مُ قَمَ نَ كَنَدٍ نَ مِشِ تٌنفٌ نَانِ شَ 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بُرَهِمَ نَشَ عَ قَلَ، «ﭑ مَرِفِ، ﭑ بَرَ عِ مَشَندِ، عِ نَشَ شْنْ شَ ﭑ مَن قَ وْيّنيِ ندٍ مَسٍن عِ بّ. تّمُندٍ عِ قَمَ مِشِ تٌنفٌ سَشَن نَن لِدٍ نَا.» عَلَتَلَ نَشَ عَ مَسٍن عَ بّ، «ﭑ مُ قَمَ نَ كَنَدٍ شَ ﭑ مِشِ مَتِنشِنشِ تٌنفٌ سَشَن لِ نَا.»]]></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بُرَهِمَ نَشَ عَ مَسٍن، «مَرِفِ عِ شَ عِ هَاكّ تٌ ﭑ بّ ﭑ مَ بْحّ شْرْشْي مَ. تّمُندٍ وٌ مِشِ مْشْحّن نَن لِمَ نَا.» عَلَتَلَ نَشَ عَ مَسٍن، «ﭑ مُ قَمَ نَ تَا كَنَدٍ نَ مِشِ مْشْحّن شَ 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بُرَهِمَ مَن نَشَ عَ قَلَ، «ﭑ مَرِفِ، ﭑ بَرَ عِ مَشَندِ، عِ نَشَ شْنْ. ﭑ مَ مَشْرِنيِ دْنشْي نَن يِ كِ عِ بّ. تّمُندٍ، عِ مِشِ قُ نَن لِمَ نَا.» عَلَتَلَ نَشَ عَ مَسٍن عِبُرَهِمَ بّ، «ﭑ مُ قَمَ نَ تَا كَنَدٍ نَ مِشِ قُ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فّ نَ مَسٍنيِ رَ، عَلَتَلَ نَشَ سِفَ، عِبُرَهِمَ قَن نَشَ فبِلٍن عَ شْ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شّمّ سَشَن تٌ قَ رَ، عَ نَشَ كٍلِ مَقُرٍن، عَ سَ عٍ رَلَن. عَ نَشَ عَ عِفٌرٌ عٍ بّ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سٍن عٍ بّ، «ﭑ مَرِفِ، ﭑ بَرَ وٌ مَشَندِ، وٌ شَ وٌ مَلَبُ ﭑ تَن وٌ شَ كٌنيِ شْ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شَ قَ يٍ رَ وٌ بّ عَلَكٌ وٌ شَ وٌ سَنيِيٍ مَشَ. وٌ مَن شَ قٌيٍ تٌنفٌ يِ وُرِ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 قَ تَامِ رَ وٌ شْن مَ عَلَكٌ وٌ نْمَ سّنبّ سْتْدٍ كِ نَشّ. نَ شَنبِ، وٌ قَ سِفَ وٌ شَ حّرّ رَ. نَ كُي وٌ عَ كٌلٌنمَ وٌ شَ كٌنيِ نَن ﭑ نَ.» نَ شْحّيٍ نَشَ عَ رَتِن، «وٌن بَرَ لَن نَ مَ. عِ نَشَن قَلَشِ، عَ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لَن، عِبُرَهِمَ نَشَ فبِلٍن مَقُرٍن عَ شَ كِرِ بَنشِ كُي. عَ نَشَ عَ مَسٍن عَ شَ فِنّ سَرَ بّ، «عِ شُلُن. عِ قَرِن قَنيِ سِفَاتِ يَ تٌنفٌ سٌلٌقٍرٍ يَءِلَن تَامِ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نبِ، عَ نَشَ عَ فِ، عَ سِفَ نِنفٍ فْورّ، عَ سَ نِنفٍ سُبٍ بْرْشْشِ قَتٍ قَنيِ كٍرٍن تٌنفٌ. عَ نَشَ نَ نِنفٍ سٌ عَ شَ وَلِكّ يِ رَ، عَ شَ عَ قَشَ، عَ شَ عَ يَءِلَن دٌنسٍ رَ.]]></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2026-08-15T13:58:23Z</dcterms:created>
  <dcterms:modified xsi:type="dcterms:W3CDTF">2026-08-15T13:58:23Z</dcterms:modified>
  <dc:title>Bible.com.au: قْلّ 18:1-33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