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1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لٍكّ نَشَ هَفَرَ مَشْرِن، «سَرَيِ شَ كٌنيِ فِنّ هَفَرَ، عِ كٍلِشِ مِندٍن؟ عِ سِفَقٍ مِندٍن؟» هَفَرَ نَشَ مَلٍكّ يَابِ، «ﭑ نَن ﭑ فِشِ ﭑ كَنيِ نَ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مَلٍكّ نَشَ عَ مَسٍن هَفَرَ بّ، «عِ مَن شَ فبِلٍن عِ كٍلِدٍ، عِ سَ عِ مَفٌرٌ عِ كَنيِ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شَ مَلٍكّ نَشَ عَ قَلَ عَ بّ، «ﭑ قَمَ بْنسْي وُيَشِ قِدٍ عِ مَ، عِ مُ نْمَ نَشَن كْنتِ كٌلٌن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مَلٍكّ مَن نَشَ عَ قَلَ عَ بّ،«عِ تّيفّشِ نّ يِ كِ.عِ قَمَ دِ سْتْدٍ.عِ نَ دِ شِلِ سَمَ نّ سُمَيِلَ،بَرِ مَ عَلَتَلَ بَرَ عِ شُي مّ عِ شَ مَرَيَافِ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دِ قِندِ مَ فٍرٍ سٌي رَعَلْ وُلَءِ سٌي عَ رَبَمَ كِ نَشّ.عَ مِشِ بِرِن فٍرٍ مَ نّ،بِرِن عَ تَن قَن فٍرٍ مَ نّ.عَ شُنيَيٍ قَن عَ فٍرٍ 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هَفَرَ نَشَ شِلِ سَ عَلَتَلَ شُن، نَشَن وْيّن عَ بّ، «عَلَتَلَ نَشَن ﭑ تٌشِ.» عَ نَشَ عَ قَلَ، «ﭑ بَرَ ﭑ تٌمَ 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نَن عَ تٌشِ عٍ نَ كْلْنيِ شِلِ قَلَمَ، «عَلَ حِحّ نَشَن ﭑ تٌشِ.» نَ كْلْنيِ نَ كَدٍ سِ نُن بٍرٍدَ نَن 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هَفَرَ نَشَ دِ سْتْ عِبُرَ مَ بّ. عِبُرَ مَ نَشَ عَ شِلِ سَ سُمَيِ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بُرَ مَ نُ بَرَ حّ تٌنفٌ سٌلٌمَسَشَن نُن سٍننِ سْتْ سِمَيَ رَ، هَفَرَ قَ نَ دِ سْتْ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مَيِلَ شَ بَ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رَيِ مُ نُ دِ يٌ بَرِ عَ شَ مْرِ عِبُرَ مَ بّ. كٌنيِ فِنّ مِسِرَكَ نُ نَ سَرَيِ يِ رَ، نَشَن شِلِ هَفَ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رَيِ نَشَ عَ قَلَ عِبُرَ مَ بّ، «عِ بَرَ عَ تٌ، عَلَتَلَ مُ دِ بَرِ قٍ رَفِرِشِ ﭑ تَن مَ. كْنْ تّمُندٍ ﭑ نْمَ دِ سْتْدٍ ﭑ مَ كٌنيِ فِنّ سَابُي رَ عِ بّ. وٌ شَ لُ يِرٍ كٍرٍن تٌ كْي رَ.» عِبُرَ مَ نَشَ تِن سَرَيِ شَ وْيّ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رَيِ نَشَ عَ شَ كٌنيِ فِنّ هَفَرَ مِسِرَكَ تٌنفٌ، عَ نَشَ عَ سٌ عَ شَ مْرِ عِبُرَ مَ يِ رَ، عَ شَ قِندِ عَ شَ فِنّ رَ. عِبُرَ مَ نُ بَرَ حّ قُ رَبَ كَنَان بْشِ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بُرَ مَ نُن هَفَرَ نَشَ شِ يِرٍ كٍرٍن، نَ نَن قِندِ هَفَرَ بّ تّيفّ رَ. هَفَرَ تٌ بَرَ عَ كٌلٌن عَ عَ بَرَ تّيفّ، عَ نَشَ يٌ عَ كَنيِ مَ، عَ نَشَ عَ مَتٌ مَتٌ كِ كٌبِ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رَيِ نَشَ عَ قَلَ عِبُرَ مَ بّ، «عِ تَن نَن عَ نِيَشِ يِ بْتّ رَبَ شَ عِلَن ﭑ نَ! ﭑ تَن نَن ﭑ مَ كٌنيِ فِنّ قِشِ عِ مَ عَ شَ قِندِ عِ شَ فِنّ رَ. كَبِ عَ نَشَ عَ كٌلٌن عَ قُرُشِ، عَ قَ قٍ كٌبِ نَن تُن عِلَنمَ ﭑ نَ. عَلَتَلَ شَ وٌن تَن قِرِنيِ مَكِي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بُرَ مَ نَشَ عَ شَ فِنّ يَابِ، «عِ شَ كٌنيِ فِنّ نَ عَ رَ. عِ وَ مَ قٍ نَشَن بِرِن شْن مَ، عِ شَ نَ رَبَ عَ رَ.» سَرَيِ نَشَ عَ وَشْنقٍ كٌبِ بِرِن نَبَ هَفَرَ رَ، هَن عَ نَشَ عَ 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شَ مَلٍكّ نَشَ هَفَرَ لِ دُلٌنيِ ندٍ قّ مَ سُرُ كِرَ شْن مَ فبٍنفبٍرٍن يِرٍ.]]></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2026-06-15T08:51:06Z</dcterms:created>
  <dcterms:modified xsi:type="dcterms:W3CDTF">2026-06-15T08:51:06Z</dcterms:modified>
  <dc:title>Bible.com.au: قْلّ 16:1-16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