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9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1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بُرَ مَ نَشَ عَ مَرِفِ عَلَتَلَ مَشْرِن، «ﭑ نَ كٌلٌنمَ دِ، ﭑ قَمَ نَ سْتْ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نَشَ عَ مَسٍن عَ بّ، «قَ نِنفٍ فِنّ، سِ فِنّ، نُن يّشّي كٌنتٌنيِ رَ، نَشٍيٍ بَرَ حّ سَشَن سَشَن سْتْ. عِ مَن شَ قَ فَنبّ نُن كٌلٌكٌندٍ لَنمَ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بُرَ مَ نَشَ قَ نَ سُبٍيٍ رَ. عَ نَشَ نِنفٍ، سِ فِنّ، نُن يّشّي كٌنتٌنيِ عِشَبَ عَ تَفِ. عَ نَشَ نَ سُبٍ بٌلٌنيِيٍ سَ عٍ بٌورٍ يَ عِ، كْنْ عَ مُ نَ شْنِيٍ تَن عِشَ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بّيٍ نَشَ قَ، عٍ فٌرٌ نَ سُبٍ قَشَشِ يِرٍ، كْنْ عِبُرَ مَ نَشَ عٍ بِرِن كٍرِ نَا.]]></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فٍ تٌ نُ دُلَقٍ، شِ شْلِ نَشَ دَنفِ عِبُرَ مَ مَ دُنفبّن. دِ مِ نَشَ سِن عَ مَ، فَاشُي شُنفبٍ نَشَ عَ سُ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تَلَ نَشَ عَ مَسٍن عَ بّ، «عَ كٌلٌن، عِ بْنسْي قَمَ سِفَدٍ بْشِ فبّتّ مَ عٍ شْنيِ مُ دّننَشّ رَ. عٍ قِندِ مَ نّ كٌنيِيٍ رَ نَ بْشِ مَ. عٍ قٍ شْنّ مْولِ بِرِن سْتْمَ نّ مّننِ حّ كّمّ نَانِ بُن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ﭑ قَمَ نّ نَ بْشِكَيٍ مَكِيتِدٍ، عِ بْنسْي قِندِ مَ كٌنيِيٍ رَ دّننَشّ. نَ دَنفِ شَنبِ، عِ بْنسْي كٍلِمَ نّ نَا، عٍ قَ نَاقُلِ شُنفبٍ شَنِن عٍ شُ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تَن قَمَ نّ بْحّسَ سْتْدٍ، عِ مَن سِمَيَ شْنكُيٍ سْتْمَ نّ، هَن عِ سَ رَفَتَمَ تّمُي نَ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مٌرِكَيٍ شَ يُنُبِ نَ فبٌ يّ تّمُي نَشّ، عِ بْنسْي تٌلٌنتٌلٌنيِيٍ قَمَ فبِلٍندٍ كٍلِقٍ عٍ شَ كٌنيِيَ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فٍ تٌ بَرَ دُلَ، كُيٍ بَرَ عِقْورْ، تُورِ نُن تّ نَشَ دَنفِ سُبٍ بٌلٌنيِيٍ تَفِ.]]></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تَلَ سَاتّ تٌنفٌقٍ عِبُرَ مَ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لْشْي، عَلَتَلَ نَشَ يِ سَاتّ تٌنفٌ عِبُرَ مَ بّ، «ﭑ بَرَ يِ بْشِ قِ عِ بْنسْي مَ، كٍلِ مِسِرَ شُرٍ مَ، سَ دْشْ عٍقِرَتِ شُرٍ بٍلٍبٍلٍ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 دْشْ وُيَشِ نَن نُ نَ نَ بْشِ مَ. نَ سِيٍ نَن يَ؛ كٍنِ، كٍنِسِ، كَدَ مٌ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شِتِ، ثٍرِ سِ، رٍقَ،]]></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مٌرِ، كَنَان، فِرِفَسَ، نُن يٍبُسُ.]]></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شَنبِ عَلَتَلَ نَشَ مِنِ عِبُرَ مَ مَ، عَ نَشَ عَ مَسٍن عَ بّ، «عِبُرَ مَ عِ نَشَ فَاشُ، ﭑ تَن نَن نَ عِ كَنتَمَ رَ. عِ سَرٍ شُنفبٍ سْتْمَ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بُرَ مَ نَشَ عَ يَابِ، «مَرِفِ عَلَتَلَ، عِ مُنسٍ حَنِفٍشِ ﭑ بّ عَ قِقٍ رَ ﭑ مَ؟ ﭑ تٌ يِ كِ، دِ يٌ مُ نَ ﭑ بّ. مِشِ مُ نَ ﭑ بّ نَشَن ﭑ كّ تٌنفٌمَ قٌ ﭑ مَ وَلِكّ عٍلِيٍسٍرِ دَ مَسِ.]]></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مُ دِ يٌ قِشِ ﭑ تَن مَ. نَشَن بَرِشِ ﭑ مَ بَنشِ كُي، نَ نَن قِندِ مَ ﭑ كّ تٌنفٌمَ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نَشَ عَ يَابِ، «عَدٍ، نَ مُ قِندِ مَ عِ كّ تٌنفٌمَ رَ دٍ. عِ بَرِ دِ يَتِ نَن قَمَ قِندِدٍ عِ كّ تٌنفٌمَ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تَلَ نَشَ عِبُرَ مَ رَ مِنِ عَ شَ كِرِ بَنشِ بُن مَ، عَ نَشَ عَ مَسٍن عَ بّ، «عِ يَ رَتٍ كٌورٍ مَ. عِ شَ تُنبُييٍ كْنتِ شَ عِ نْمَ عٍ كْنتِ كٌلٌندٍ.» عَ مَن نَشَ عَ مَسٍن عَ بّ، «تُنبُييٍ فبٌشِ كِ نَشّ كٌورٍ مَ، عِ بْنسْي قَن وُيَمَ نَ كِ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بُرَ مَ نَشَ لَ عَلَتَلَ رَ. عَلَتَلَ قَن نَشَ نَ قِندِ تِنشِنيِ رَ عَ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 نَشَ عَ مَسٍن عَ بّ، «ﭑ تَن نَن نَ عَلَتَلَ رَ، نَشَن عِ رَ مِنِشِ عُرُ تَا كُي بَبِلْن بْشِ مَ. ﭑ بَرَ عِ شَنِن بْشِ مَ، ﭑ دّننَشّ قِشِ عِ مَ.»]]></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2026-06-15T08:54:40Z</dcterms:created>
  <dcterms:modified xsi:type="dcterms:W3CDTF">2026-06-15T08:54:40Z</dcterms:modified>
  <dc:title>Bible.com.au: قْلّ 15:1-21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