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1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تّمُي، سٌدٌ مَ مَنفّ، فٌمٌرَ مَنفّ، عَدَ مَهَ مَنفّ، سٍبٌيِمِ مَنفّ، عَ نُن بٍلَ مَنفّ (بٍلَ شِلِ سٌوَرِ)، عٍ نَشَ عٍ مَلَن فُلُنبَ كُي نَشَن شِلِ سِدِ مِ يِ مَنفّ سُولِ فٍرٍقٍ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مَ مَنفّ كٍدٌرٌلَمٍرِ، فٌيِن مَنفّ تِدَلِ، بَبِلْن مَنفّ عَمَرَقٍلِ، نُن لَسَ مَنفّ عَرِيٌكِ. نَ مَنفّ نَانِ نَشَ يِ مَنفّ سُولِ فٍ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لِيٍ نُ نَ سِدِ مِ فُلُنبَ كُي، دٌلٍ نُ نَ عٍ كُي. سٌدٌ مَ مَنفّ نُن فٌمٌرَ مَنفّ تٌ عٍ فِ، عٍ نَشَ قَ بِرَ نَ يِلِيٍ كُي. مِشِ دْنشْييٍ نَشَ عٍ فِ سِفَقٍ رَ فٍيَ قَ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مَنفّ نَانِ نَشٍيٍ فٍينِ، عٍ نَشَ سٌدٌ مَ نُن فٌمٌرَ هَرِفٍ نُن عٍ شَ بَلٌي بِرِن تٌنفٌ، عٍ سِفَ.]]></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عِبُرَ مَ شُنيَ شَ دِ لٌتِ قَن سُشُ عَ نُن عَ هَرِفٍ بِرِن، بَرِ مَ عَ نُ سَبَتِشِ سٌدٌ مَ نَن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شِ ندٍ نَشَ نْ عَ فِدٍ، عَ سَ نَ قٍ بِرِن تَفِ رَبَ عِبُرَ مَ عٍبُرُكَ بّ. نَ وَشَتِ، عِبُرَ مَ نُ سَبَتِشِ مَمِرٍ عَمٌرِكَ شَ وُرِ بِلِ بٍلٍبٍلٍيٍ نَن بُن مَ. مَمِرٍ نُن عَ نفَشَكٍرٍنيِيٍ عٍسٍكٌلِ نُن عَنٍرِ، عٍ نُن عِبُرَ مَ نُ بَرَ سَاتّ تٌنفٌ عٍ بٌورٍ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بُرَ مَ تٌ عَ مّ عٍ بَرَ عَ شُنيَ شَ دِ شّمّمَ لٌتِ سُشُ، عَ نَشَ سْورِ كّمّ سَشَن سْورِ قُ نُن سٌلٌمَسَشَن تٌنفٌ، نَشٍيٍ نُ بَرِشِ عَ شَ مِشِيٍ يَ مَ. عٍ نَشَ سِفَ نَ مَنفّيٍ قْشْ رَ هَن تَا نَشَن شِلِ دَ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ي رَ عِبُرَ مَ نَشَ عَ شَ سْورِيٍ عِتَشُن، عٍ نَشَ نَ مَنفّيٍ تّرّننَ فٍرٍ رَ. عٍ نَشَ نْ نَ مَنفّيٍ مَتُتُندٍ هَن هٌبَ، دَ مَسِ كْولَ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بُرَ مَ نَشَ نْ نَ هَرِفٍ بِرِن مَسْتْدٍ. عَ نَشَ فبِلٍن عَ شُنيَ شَ دِ لٌتِ رَ، عَ هَرِفٍ، عَ شَ فِنّ، نُن عَ شَ مِشِ بِرِن.عِبُرَ مَ نُن مٍلٍكِسٍدٍكِ]]></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بُرَ مَ تٌ فبِلٍن شُن نَكٍلِ كُي كٍلِقٍ مَنفّ كٍدٌرٌلَمٍرِ فٍرٍدٍ نُن مَنفّ نَشٍيٍ نُ نَ عَ سّيتِ مَ، سٌدٌ مَ مَنفّ نَشَ سِفَ عَ رَلَندٍ فُلُنبَ كُي نَشَن شِلِ سَوٍ. مّننِ شِلِ نّ «مَنفّ شَ فُلُن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بُرَ مَ لٌتِ رَتَنفَ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شَنبِ، سَلَمُ مَنفّ مٍلٍكِسٍدٍكِ نَشَ قَ تَامِ نُن وّنِ رَ عِبُرَ مَ بّ. عَلَ شِلِ شُنفبٍ كَنيِ شَ سّرّشّدُبّ نَن نُ نَ مٍلٍكِسٍدٍكِ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دُبَ عِبُرَ مَ بّ عَ قَلَقٍ رَ،«عَلَ شِلِ شُنفبٍ كَنيِ،نَشَن كٌورٍ نُن بْشِ دَاشِ،عَ شَ بَرَكّ سَ عِبُرَ مَ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تَنتُي نَ عَلَ شِلِ شُنفبٍ كَنيِ بّ،نَشَن عِ يَشُييٍ رَيَرَبِشِ عِ بّ.»نَ تّمُي، عِبُرَ مَ نَشَ قَرِلّ قِ مٍلٍكِسٍدٍكِ مَ عَ نَشَن سْتْ نَ فٍرٍ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سٌدٌ مَ مَنفّ نَشَ عَ قَلَ عِبُرَ مَ بّ، «ﭑ مَ مِشِيٍ رَفبِلٍن ﭑ مَ، كْنْ نَاقُلِ تَن شَ لُ عِ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بُرَ مَ نَشَ عَ يَابِ، «ﭑ بَرَ ﭑ كَلِ عَلَتَلَ رَ، عَلَ شِلِ شُنفبٍ كَنيِ نَشَن كٌورٍ نُن بْشِ دَا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مُ سٍسٍ تٌنفٌمَ نَشَن قِندِ عِ فبٍ رَ، هَلِ لُوتِ دِ، شَ نَ مُ عَ رَ سَنكِرِ لُوتِ، عَلَكٌ عِ نَشَ قَ عَ قَلَ، ‹ﭑ بَرَ عِبُرَ مَ قِندِ بَننَ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مُ سٍسٍ تٌنفٌمَ، قٌ ﭑ مَ سْورِيٍ نَشَن دٌنشِ. عِ مَن شَ عَنٍرِ، عٍسٍكٌلِ، نُن مَمِرٍ فبٍ سٌ عٍ يِ رَ، بَرِ مَ عٍ قَن نُ نَ ﭑ سّيتِ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وَشَتِ بَبِلْن بْشِ مَنفّ عَمَرَقٍلِ، عٍلَسَرِ بْشِ مَنفّ عَرِيٌكِ، عٍلَمَ بْشِ مَنفّ كٍدٌرٌلَمٍرِ، نُن فٌيِن بْشِ مَنفّ تِدَلِ، يِ مَنفّ نَانِ نَشَ سَاتّ تٌنفٌ عٍ بٌورٍ بّ مَنفّ سُولِ ندٍيٍ فٍرٍقٍ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مَنفّ سُولِ نَن يَ؛ سٌدٌ مَ مَنفّ بٍرَ، فٌمٌرَ مَنفّ بِرِ سَ، عَدَ مَهَ مَنفّ سِنَبُ، سٍبٌيِمِ مَنفّ سٍمٍبٍرِ، نُن بٍلَ مَنفّ سٌوَ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 مَنفّ سُولِ نَشَ عٍ مَلَن فُلُنبَ ندٍ كُي نَشَن شِلِ سِدِ مِ، قْشْي بَا نَ دّننَشّ تٌ.]]></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بِ حّ قُ نُن قِرِن يِ مَنفّ سُولِ نُ نَ مَنفّ كٍدٌرٌلَمٍرِ شَ نْي بُن مَ، كْنْ حّ قُ نُن سَشَن ندٍ عٍ نَشَ مُرُتَ عَ شَ مَنفّيَ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حّ قُ نُن نَانِ ندٍ، مَنفّ كٍدٌرٌلَمٍرِ نُن مَنفّ نَشٍيٍ نُ نَ عَ سّيتِ مَ، عٍ نَشَ سِفَ فٍرٍ سٌدٍ. عٍ نَشَ نْ عَ بِرِن نَ؛ رٍقَكَ نَشٍيٍ نُ نَ عَسِتٍرٌتِ كَرَنَيِمِ، سُسِكَ نَشٍيٍ نُ نَ هَمِ، عٍمِكَ نَشٍيٍ نُ نَ سَوٍ كِرِيَتَيِ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ن شٌرِكَ نَشٍيٍ نُ نَ فٍيَ مَ سٍيِرِ بِرِ هَن ثَرَن فبٍنفبٍرٍن يِرٍ قّ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شَنبِ عٍ نَشَ فبِلٍن، عٍ نَشَ سِفَ عٍن مِسَثَتِ، نَشَن شِلِ كَدٍ سِ. عٍ نَشَ نْ عَمَلّكِكَيٍ رَ، عَ نُن عَمٌرِكَ نَشٍيٍ نُ سَبَتِشِ شَسَسٌن تَمَرِ.]]></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2026-08-15T13:59:12Z</dcterms:created>
  <dcterms:modified xsi:type="dcterms:W3CDTF">2026-08-15T13:59:12Z</dcterms:modified>
  <dc:title>Bible.com.au: قْلّ 14:1-24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