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بُرَ مَ نَشَ عَ قَلَ لٌتِ بّ، «وٌن نَشَ كْنحّ، وٌن مَ شُرُ سٍ دّ مَدٌنيِيٍ قَن مُ لَن عٍ شَ كْنحّ، بَرِ مَ وٌن تَن نفَشَكٍرٍنمَ نَن وٌ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 بْشِ بِرِن نَن عِ يَ عِ يِ كِ. وٌن نَشَن نَبَمَ، وٌن شَ قَتَن. شَ عِ سِفَ كْولَ مَ، ﭑ تَن سِفَمَ يِرٍقَنيِ نَن مَ. شَ عِ سِفَ يِرٍقَنيِ مَ، ﭑ تَن سِفَ كْولَ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لٌتِ نَشَ عَ يَ رَ سِفَ، عَ نَشَ سَ يُرُدّن مّرّ تٌ. يٍ نُ نَ نَ عَ قَنيِ رَ. بٍينُ عَلَتَلَ شَ سٌدٌ مَ نُن فٌمٌرَ كَنَ، نَ بْشِيٍ نُ قَن هَن سٌوَرِ بِرِ. نَ نُ لُشِ عَلْ مِسِرَ بْشِ، عَلْ عَلَتَلَ شَ يِرٍ يَءِلَ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لٌتِ نَشَ يُرُدّن مّرّ سُفَندِ عَ يّتّ بّ. عَ نَشَ سِفَ سٌفٍتٍدٍ مَبِرِ. عِبُرَ مَ نُن لٌتِ قَتَن نَ كِ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بُرَ مَ نَشَ لُ كَنَان بْشِ مَ، لٌتِ نَشَ لُ يُرُدّن مّرّ تَايٍ تَفِ. لٌتِ نَشَ عَ شَ كِرِ بَنشِيٍ تِ سٌدٌ مَ قّ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دٌ مَكَيٍ نُ بَرَ كٌبِ عَ فبٍ رَ، عٍ نُ بَرَ قِندِ يُنُبِتْي بٍلٍبٍلٍ رَ عَلَتَلَ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بُرَ مَ نُن لٌتِ تٌ قَتَن، عَلَتَلَ نَشَ عَ مَسٍن عِبُرَ مَ بّ، «عِ يَ تِ سٌفٍتٍدٍ رَ، سٌفٍفٌرٌدٍ، يِرٍقَنيِ، نُن كْو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بْشِ نَشَن بِرِن تٌشِ، ﭑ عَ قِمَ عِ تَن نُن عِ بْنسْي مَ عَبَدَ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عِ بْنسْي رَوُيَمَ نّ عَلْ شُبٍ نَشَن نَ بْشِ مَ. شَ مِشِ ندٍ نْمَ شُبٍ كْنتِدٍ، عَ نْمَ نّ عِ بْنسْي كْنتِ قَن كٌلٌ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لِ، عِ بْشِ عِحّرّ، عَ كُيّيَ نُن عَ فبٌيَ، عِ شَ عَ بِرِن مَتٌ بَرِ مَ ﭑ عَ قِمَ عِ تَن نَ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رَ مَ نُن لٌ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عِبُرَ مَ نَشَ كِرِ بَنشِ يِرٍ مَسَرَ. عَ نَشَ سَبَتِ وُرِ بٍلٍبٍلٍ ندٍيٍ مَبِرِ نَشَن نَ مَمِرٍ نُن هٍبِرٌن قّ مَ. عَ نَشَ سّرّشّبَدٍ يَءِلَن نَا عَلَتَلَ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عِبُرَ مَ نَشَ كٍلِ مِسِرَ، عَ سِفَ نٍفٍوِ فبٍنفبٍرٍن يِرٍ مَبِرِ. عَ نَشَ عَ شَ فِنّ نُن عَ هَرِفٍ بِرِن شَنِن عَ شُن مَ. عَ شُنيَ شَ دِ لٌتِ قَن نَشَ عَ مَتِ نَا.]]></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بُرَ مَ نُ بَرَ قِندِ بَننَ رَ. شُرُ سٍيٍ، فبٍتِ، نُن شّيمَ نُ نَ عَ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كٍلِ نٍفٍوِ، عَ نُ عَ شَ حّرّ تَفِ عِسُشُ، سِفَ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رٍ ندٍ بٍتٍلِ نُن عَيِ تَفِ، عَ نُ بَرَ سّرّشّبَدٍ تِ دّننَشّ. مّننِ عِبُرَ مَ نَشَ عَلَتَلَ مَشَندِ عَ شِ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لٌتِ، نَشَن نُ نَ عِبُرَ مَ قْشْ رَ، عَ قَن قِندِشِ شُرُ سٍيٍ نُن كِرِ بَنشِيٍ كَنيِ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بُرَ مَ شَ شُرُ سٍ فْورّ نُن لٌتِ شَ شُرُ سٍ فْورّ نُ فبٌ نَ بْشِ بّ. عٍ مُ نُ نْمَ لُدٍ يِرٍ كٍرٍن سْنْ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نشْي نَشَ مِنِ عِبُرَ مَ شَ شُرُ سٍ دّ مَدٌنيِيٍ عَ نُن لٌتِ شَ شُرُ سٍ دّ مَدٌنيِيٍ تَفِ. كَنَانكَيٍ نُن ثٍرِ سِكَيٍ قَن نُ نَ مّننِ نَ وَشَتِ.]]></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2026-08-15T13:58:24Z</dcterms:created>
  <dcterms:modified xsi:type="dcterms:W3CDTF">2026-08-15T13:58:24Z</dcterms:modified>
  <dc:title>Bible.com.au: قْلّ 13:1-18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