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1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سِفَ فٍيَ مَ بٍتٍلِ قُفٍ رَ. عَ نَشَ كِرِ بَنشِ تِ مّننِ، بٍتٍلِ نَ عَ سٌفٍفٌرٌدٍ، عَيِ نَ عَ سٌفٍتٍدٍ. عَ نَشَ سّرّشّبَدٍ يَءِلَن عَلَتَلَ بّ، عَ قَ عَ مَشَندِ عَ شِلِ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شَنبِ عَ نَشَ سِفَ نٍفٍوِ فبٍنفبٍرٍن يِرٍ بِرِ.عِبُرَ مَ سِفَقٍ مِسِ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تّمُي، كَامّ نُ بَرَ دِن كَنَان بْشِ رَ. عِبُرَ مَ نَشَ سِفَ مِسِ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بٍينُ عٍ شَ سٌ مِسِرَ بْشِ مَ، عِبُرَ مَ نَشَ عَ قَلَ عَ شَ فِنّ سَرَيِ بّ، «ﭑ عَ كٌلٌن، فِنّ تٌقَنيِ نَن عِ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سِرَكَيٍ نَ عِ تٌ يَ، عٍ عَ قَلَمَ نّ ﭑ مَ فِنّ نَن عِ رَ. نَ شَنبِ، عٍ ﭑ قَشَمَ نّ، عَلَكٌ عٍ شَ عِ تٌنفٌ.]]></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شَ عَ قَلَ عٍ بّ ﭑ شُنيَ نَن لَنشِ عِ مَ، عَلَكٌ عٍ شَ مّينِ ﭑ مَ عِ شَ قٍ رَ. نَ كُي، ﭑ مُ قَشَمَ عِ تَن سَابُ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بُرَ مَ تٌ مِسِرَ لِ، مِسِرَكَيٍ نَشَ عَ تٌ، سَرَيِ فِنّ تٌقَنيِ نَن عَ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سِرَ مَنفّ شَ سَنسَلَيٍ تٌ سَرَيِ مَتْشْ عَ بّ، عَ نَشَ عَ شَنِن عَ شْن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نفّ نَشَ مّينِ عِبُرَ مَ مَ سَرَيِ سَابُي رَ. عَ نَشَ شُرُ سٍ لَنمَيٍ، شُرُ سٍ شُنفبٍيٍ، سٌقَلٍيٍ، كٌنيِيٍ، نُن حْشْمّيٍ قِ عَ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عَلَتَلَ نَشَ قُرٍ حَاشِ سَ مِسِرَ مَنفّ نُن عَ شَ دٍنبَيَ مَ، عِبُرَ مَ شَ فِنّ سَرَيِ شَ قٍ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تَلَ عِبُرَ مَ شِلِ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سِرَ مَنفّ نَشَ عِبُرَ مَ شِلِ. عَ نَشَ عَ قَلَ عَ بّ، «عِ مُنسٍ رَبَشِ ﭑ نَ؟ مُنقٍ رَ عِ مُ عَ قَلَ ﭑ بّ عِ شَ فِنّ نَن عَ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نقٍ رَ عِ عَ قَلَشِ عِ شُنيَ نَ عَ رَ، هَن ﭑ تَن بَرَ عَ قِندِ ﭑ مَ فِنّ رَ؟ عَوَ، ﭑ كٌ، عِ شَ فِنّ نَن يَ. وٌ سِفَ!»]]></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شَنبِ، مِسِرَ مَنفّ نَشَ عِبُرَ مَ شَ قٍ قَلَ عَ شَ كٌرٌفبَيٍ بّ. عٍ نَشَ عَ رَفبّنفبّن، عَ تَن، عَ شَ فِنّ، نُن عَ هَرِفٍ بِرِ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عِبُرَ مَ بّ، «عِ شَ بْشِ بّحِن، عِ شَ مِشِيٍ بّحِن، عِ شَبِلّ بّحِن. عِ شَ سِفَ بْشِ مَ ﭑ دّننَشّ مَسٍنمَ عِ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عِ قِندِ مَ نّ سِ بٍلٍبٍلٍ رَ. ﭑ بَرَكّ سَمَ نّ عِ شَ قٍ. ﭑ عِ شِلِ فبٌمَ نّ. مِشِيٍ قَن بَرَكّ سْتْمَ عِ تَن نَن سَابُ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شِ نَشَن دُبَمَ عِ بّ، ﭑ قَن بَرَكّ سَمَ نّ نَ كَنيِ مَ. مِشِ نَشَن عِ دَنكَمَ، ﭑ قَن نَ كَنيِ دَنكَمَ نّ. دُنِحَ بِرِن بَرَكّ سْتْمَ عِ تَن نَن سَابُ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تّمُي عِبُرَ مَ نَشَ كٍلِ شَرَنِ عَلْ عَلَتَلَ عَ مَسٍنشِ عَ بّ كِ نَشّ. لٌتِ قَن نَشَ بِرَ عَ قْشْ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بُرَ مَ تٌ كٍلِ شَرَنِ، عَ شَ سِمَيَ نُ بَرَ حّ تٌنفٌ سٌلٌقٍرٍ نُن سُولِ لِ. عَ نَشَ عَ شَ فِنّ سَرَيِ، عَ شُنيَ شَ دِ لٌتِ، عَ هَرِفٍ بِرِن، نُن مِشِيٍ عَ نَشٍيٍ سْتْ شَرَنِ، عَ نَشَ عٍ بِرِن شَنِن كَنَان بْشِ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بُرَ مَ نَشَ حّرّ هَن عَ نَشَ وُرِ بِلِ بٍلٍبٍلٍ ندٍ لِ دّننَشّ شِلِ مٌرٍ، سِكٍمِ مَبِرِ. كَنَانكَيٍ نُ سَبَتِشِ مّن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نَشَ عَ يّتّ مَسٍن عِبُرَ مَ بّ. عَ نَشَ عَ قَلَ، «ﭑ يِ بْشِ نَن قِمَ عِ بْنسْي مَ.» نَ كُي عِبُرَ مَ نَشَ سّرّشّبَدٍ يَءِلَن عَلَتَلَ بّ نَشَن مِنِشِ عَ مَ.]]></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2026-06-15T08:22:40Z</dcterms:created>
  <dcterms:modified xsi:type="dcterms:W3CDTF">2026-06-15T08:22:40Z</dcterms:modified>
  <dc:title>Bible.com.au: قْلّ 12:1-20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