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عَلَتَلَ نَشَ نَ فَلِ رَيٍنسٍن يّ. نَ بَنشِ تِقٍ نَشَ دَ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يِرٍ شِلِ نَشَ سَ بَبٍلِ، بَرِ مَ عَلَتَلَ دُنِحَ مِشِيٍ شُييٍ رَوُيَ مّننِ نّ، عَ قَ عٍ رَيٍنسٍن يّ دُنِحَ بِرِن مَ.سٍمِ هَن تٍ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مِ شَ تَرُشُي نَن يَ. بَنبَرَنيِ دَنفِ شَنبِ حّ قِرِن، سٍمِ شَ سِمَيَ نَشَ حّ كّمّ لِ. عَ نَشَ قِندِ عَرَقَشَدِ بَبَ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 عَرَقَشَدِ سْتْ، سٍمِ نَشَ حّ كّمّ سُولِ سَ عَ قَرِ. عَ نَشَ دِ شّمّ نُن دِ فِنّ فبّتّيٍ سْ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رَقَشَدِ تٌ حّ تٌنفٌ سَشَن عَ نُن سُولِ سْتْ، عَ نَشَ قِندِ سٍلَهَ بَبَ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 سٍلَهَ سْتْ، عَرَقَشَدِ نَشَ بُ حّ كّمّ نَانِ نُن حّ سَشَن. عَ نَشَ دِ شّمّ نُن دِ فِنّ فبّتّيٍ سْ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لَهَ تٌ حّ تٌنفٌ سَشَن سْتْ، عَ نَشَ قِندِ عٍبٍرِ بَبَ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عٍبٍرِ سْتْ، سٍلَهَ نَشَ بُ حّ كّمّ نَانِ نُن حّ سَشَن. عَ نَشَ دِ شّمّ نُن دِ فِنّ فبّتّيٍ سْ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بٍرِ تٌ حّ تٌنفٌ سَشَن نُن نَانِ سْتْ، عَ نَشَ قِندِ ثٍلٍفِ بَبَ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ثٍلٍفِ سْتْ، عٍبٍرِ نَشَ بُ حّ كّمّ نَانِ نُن حّ تٌنفٌ سَشَن. عَ نَشَ دِ شّمّ نُن دِ فِنّ فبّتّيٍ سْ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ي مَسُنبُشِ كِ نَ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ثٍلٍفِ تٌ حّ تٌنفٌ سَشَن سْتْ، عَ نَشَ قِندِ رُيٍ بَبَ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 رُيٍ سْتْ، ثٍلٍفِ نَشَ بُ حّ كّمّ قِرِن نُن حّ سٌلٌمَنَانِ. عَ نَشَ دِ شّمّ نُن دِ فِنّ فبّتّيٍ سْ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رُيٍ تٌ حّ تٌنفٌ سَشَن عَ نُن قِرِن سْتْ، عَ نَشَ قِندِ سٍرُفُ بَبَ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تٌ سٍرُفُ سْتْ، رُيٍ نَشَ بُ حّ كّمّ قِرِن نُن حّ سٌلٌقٍرٍ. عَ نَشَ دِ شّمّ نُن دِ فِنّ فبّتّيٍ سْتْ.]]></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رُفُ تٌ حّ تٌنفٌ سَشَن سْتْ، عَ نَشَ قِندِ نَشٌرِ بَبَ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 نَشٌرِ سْتْ، سٍرُفُ نَشَ بُ حّ كّمّ قِرِن. عَ نَشَ دِ شّمّ نُن دِ فِنّ فبّتّيٍ سْتْ.]]></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شٌرِ تٌ حّ مْشْحّن نُن سٌلٌمَنَانِ سْتْ، عَ نَشَ قِندِ تٍرَ بَبَ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تٌ تٍرَ سْتْ، نَشٌرِ نَشَ بُ حّ كّمّ نُن حّ قُ نُن سٌلٌمَنَانِ. عَ نَشَ دِ شّمّ نُن دِ فِنّ فبّتّيٍ سْتْ.]]></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تٍرَ تٌ حّ تٌنفٌ سٌلٌقٍرٍ سْتْ، عَ نَشَ قِندِ عِبُرَ مَ، نَشٌرِ، نُن شَرَنِ بَبَ رَ.تٍرَ شَ دٍنبَ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تٍرَ شَ تَرُشُي نَن يَ. تٍرَ نَشَ قِندِ عِبُرَ مَ، نَشٌرِ، نُن شَرَنِ بَبَ رَ. شَرَنِ نَشَ قِندِ لٌتِ بَبَ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دُنِحَ مِشِ بِرِن نُ شُي كٍرٍن نَن قَلَ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رَنِ سِنفٍ نَشَ قَشَ عَ بَبَ تٍرَ بّ عُرُ، كَلِدِ بْشِ مَ، عَ بَرِشِ دّن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بُرَ مَ نُن نَشٌرِ نَشَ فِنّيٍ قٍن، عٍ نَشَ قُتِ شِرِ. عِبُرَ مَ شَ فِنّ شِلِ سَرَيِ. نَشٌرِ شَ فِنّ شِلِ مِلِكَ. مِلِكَ شَرَنِ شَ دِ نَ عَ رَ. دِ قِرِن نُ نَ شَرَنِ يِ رَ، مِلِكَ نُن عِسِكَ.]]></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رَيِ دِبَرِتَرٍ نَن نُ عَ رَ. دِ يٌ مُ نُ نَ عَ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تٍرَ نَشَ عَ شَ دِ عِبُرَ مَ، عَ شَ مَمَدِ لٌتِ، نَشَن قِندِشِ شَرَنِ شَ دِ رَ، نُن عِبُرَ مَ شَ فِنّ سَرَيِ تٌنفٌ، عٍ نَشَ كٍلِ عُرُ كَلِدِ بْشِ مَ سِفَقٍ رَ كَنَان بْشِ مَ. كْنْ عٍ تٌ شَرَنِ لِ، عٍ نَشَ سَبَتِ مّن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تٍرَ شَ سِمَيَ تٌ حّ كّمّ قِرِن حّ سُولِ لِ، عَ نَشَ لَاشِرَ شَرَ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ندٍيٍ نَشَ كٍلِ، عٍ سِفَ سٌفٍتٍدٍ مَبِرِ، عٍ فٍيَ تٌ سِنَرِ بْشِ مَ. عٍ نَشَ سَبَتِ كّنّ مَ نَشَن نَ فُلُنبَ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قَلَ عٍ بٌورٍ بّ، «وٌ قَ، وٌن شَ بِرِكِ بْنبْ، وٌن شَ عٍ فَن.» عٍ نَشَ بِرِكِ قِندِ فّمّ حْشْي رَ. عٍ نَشَ مْتَ قِندِ دٌلٍ حْشْ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شَنبِ عٍ نَشَ عَ قَلَ، «وٌن وَلِ سُشُ، وٌن شَ تَا تِ وٌن يّتّ بّ، عَ نُن بَنشِ بٍلٍبٍلٍ نَشَن تٍمَ هَن كٌورٍ مَ، عَلَكٌ وٌن شِلِ شَ فبٌ. نَ نَ عَ رَ، وٌن مُ لْيمَ وٌن بٌورٍ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عَلَتَلَ نَشَ فٌرٌ نَ تَا مَتٌدٍ، عَ نُن نَ بَنشِ بٍلٍبٍ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نَشَ عَ مَسٍن، «شَ يِ مِشِيٍ بَرَ كَقُ عٍ بٌورٍ مَ يِ وَلِ رَبَدٍ، عٍ نَ شُي كٍرٍن قَلَ، وَلِ بِرِن عٍ وَ مَ نَشَن نَبَقٍ، عَ سْونّيَ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ن شّي، وٌن شَ فٌرٌ عٍ شَ شُي مَسُنبُدٍ عَلَكٌ عٍ نَشَ عٍ بٌورٍ وْيّن شُي قَهَامُ.»]]></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2026-06-15T08:22:52Z</dcterms:created>
  <dcterms:modified xsi:type="dcterms:W3CDTF">2026-06-15T08:22:52Z</dcterms:modified>
  <dc:title>Bible.com.au: قْلّ 11:1-32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