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7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ْلّ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ِمِرٌدِ فٍرٍ سٌي بٍلٍبٍلٍ نَن نُ عَ رَ. عَ بَبَ شِلِ كُسِ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ِمِرٌدِ مَن قِندِ كٌيِنمَ بٍلٍبٍلٍ رَ عَلَتَلَ يَ عِ. مِشِيٍ نُ عَ قَلَمَ، «كٌيِنمَ بٍلٍبٍلٍ نَن نِمِرٌدِ رَ عَلَتَلَ يَ عِ.»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مَنفّيَ تَا سِنفٍيٍ قِندِ بَبِلْن، عٍرٍكِ، عَكَدِ، نُن كَلٍنٍ نَن نَ، نَشٍيٍ نُ نَ سِنَرِ بْشِ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كٍلِ سِنَرِ، عَ سِفَ عَسِرِيَ بْشِ مَ. مّننِ عَ نَشَ تَايٍ تِ نَشٍيٍ شِلِ نِنٍوٍ، رٍهٌبٌتِ، عِرِ، كَلَ،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ُن رٍ سٍن، تَا بٍلٍبٍلٍ نَشَن نَ نِنٍوٍ نُن كَلَ تَفِ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سِرَ نَشَ قِندِ لُدُكَيٍ، عَنَمِكَيٍ، لٍهَبَكَيٍ، نَقَتُ،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ثَتِرُ سُكَيٍ، كَسَلُشُكَيٍ، (قِلِسِتَكَيٍ كٍلِ دّننَشّ)، عَ نُن كَقَتٌرٌكَيٍ بٍنبَ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نَان نَشَ قِندِ يِ مِشِيٍ بَبَ رَ؛ سِدْنكَيٍ، عَ شَ دِ سِنفٍ، شِتِكَيٍ،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ٍبُسُكَيٍ، عَمٌرِكَيٍ، فِرِفَسَكَيٍ،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ِوِكَيٍ، عَرَكِكَيٍ، سِنِكَيٍ،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مِ، هَمِ، نُن يٍقٍتِ تٌلٌبِتّيٍ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رَوَدَكَيٍ، سٍمَرَكَيٍ، نُن شَمَتَكَيٍ. بْنسْي نَشَن بِرِن كٍلِ كَنَان، عٍ نَشَ يٍنسٍن يّ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نَان شَ نَانِنيِ نَشَ كٍلِ سِدْن سِفَقٍ فٍرَرَ، عَ نَشَ سِفَ هَن فَسَ، عَ دَنفِ سٌدٌ مَ، فٌمٌرَ، عَدَ مَهَ، نُن سٍبٌيِمِ رَ، عَ سِفَ هَن لَس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مِ شَ مِشِيٍ نَن يَ عٍ شَبِلّ كِ مَ، كَنكَن نُن عَ فبٍ شُي. عٍ نَشَ قِندِ سِ دْشْ وُيَشِ رَ عٍ شَ بْشِ م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ٍقٍتِ شُنيَ سٍمِ قَن نَشَ دِيٍ سْتْ. عٍبٍرِ شَ دِيٍ بٍنبَ نَن نَ سٍمِ ر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مِ شَ دِيٍ شِلِيٍ نَن يَ؛ عٍلَمَ، عَسُرِ، عَرَقَشَدِ، لُدُ، نُن عَرَ مِ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رَ مِ شَ دِيٍ شِلِيٍ نَن يَ؛ عُسِ، شُلُ، فٍتٍرِ، نُن مٍسٍكِ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رَقَشَدِ نَشَ قِندِ سٍلَهَ بَبَ رَ. سٍلَهَ نَشَ قِندِ عٍبٍرِ بَبَ 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بٍرِ نَشَ دِ قِرِن سْتْ. كٍرٍن شِلِ ثٍلٍفِ. نَ نَن قَلَشِ «مَءِتَشُنيِ،» بَرِ مَ عَلَ دُنِحَ مِشِيٍ عِتَشُن نَ وَشَتِ نّ. عَ شُنيَ شِلِ يٌكَتَن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ٌكَتَن شَ دِيٍ شِلِيٍ نَن يَ؛ عَلٌمٌدَدِ، سٍلٍقَ، هَسَرَ مَوٍتٍ، يٍرَ،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دٌرَ مِ، عُسَلِ، دِكِلَ،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ُهَ شَ دِيٍ، سٍمِ، هَمِ، نُن يٍقٍتِ شَ تَرُشُي نَن يَ، عَ نُن عٍ قَن شَ دِيٍ عٍ نَشٍيٍ سْتْ بَنبَرَنيِ دَنفِ شَنبِ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ٌبَلَ، عَبِمَيٍلٍ، سٍيبَ،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ٌقِرِ، هَوِلَ، نُن يٌبَبٌ. يٌكَتَن نَشَ نَ دِيٍ بِرِن سْتْ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بْشِ كٍلِمَ مٍسَ، عَ سِفَ هَن سٍقَرٍ، نَشَن نَ فٍيَ سٌفٍتٍدٍ مَبِرِ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مِ شَ دِيٍ نَن يَ عَ شَبِلّ كِ مَ، كَنكَن نُن عَ فبٍ شُي. عٍ نَشَ قِندِ سِ دْشْ وُيَشِ رَ عٍ شَ بْشِ مَ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ُهَ شَ دِيٍ بْنسْييٍ شَ تَرُشُي نَن نَ كِ. بَنبَرَنيِ دَنفِ شَنبِ، يِ بْنسْي نَن قِندِ دُنِحَ سِ بِرِن نَ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ٍقٍتِ شَ دِيٍ شِلِيٍ نَن يَ؛ فٌمٍرِ، مَفٌفٌ، مَدَيِ، يَوَنِ، تُبَلِ، مٍسٍكِ، تِرَ سِ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ٌمٍرِ شَ دِيٍ شِلِيٍ نَن يَ؛ عَسِكٍنَسِ، رِقَتِ، تٌفَرَ 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وَنِ شَ دِيٍ شِلِيٍ نَن يَ؛ عٍلِسَهَ، تَرَ سِسِ، كِتِمِ، رٌدَنِمِ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ٍقٍتِ شَ مِشِيٍ نَشَ سَبَتِ بَا دّ رَ عٍ شَبِلّ كِ مَ، كَنكَن نُن عَ فبٍ شُي. عٍ نَشَ قِندِ سِ دْشْ وُيَشِ رَ عٍ شَ بْشِ 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مِ شَ دِيٍ شِلِيٍ نَن يَ؛ كُسِ، مِسِرَ، ثُتِ، كَنَان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ُسِ شَ دِيٍ شِلِيٍ نَن يَ؛ سٍبَ، هَوِلَ، سَبَتَ، رَامَ، سَبِتٍكَ. رَامَ شَ دِيٍ شِلِيٍ نَن يَ؛ سٍيبَ، دٍدَن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2026-06-15T08:51:35Z</dcterms:created>
  <dcterms:modified xsi:type="dcterms:W3CDTF">2026-06-15T08:51:35Z</dcterms:modified>
  <dc:title>Bible.com.au: قْلّ 10:1-32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