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حَ قْ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قْلّ رَ، عَلَ نَشَ كٌورٍ نُن بْشِ دَ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حَ مُ نُ يَءِلَنشِ، سٍسٍ مُ نُ نَ عَ مَ. دِ مِ نَن نُ نَ بَا بِرِن مَ، كْنْ عَلَ حّنفِ نَشَن لُشِ عَلْ قٌيٍ نُ عَ مَلِنتَنمَ يٍ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نَشَ عَ مَسٍن، «نَءِيَلَنيِ شَ مِنِ.» نَءِيَلَنيِ نَشَ مِنِ كٍ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نَشَ عَ مَتٌ قَ، نَ نَءِيَلَنيِ قَنشِ. عَلَ نَشَ نَءِيَلَنيِ نُن دِ مِ عِتَ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نَشَ نَءِيَلَنيِ شِلِ سَ «يَنيِ.» عَ نَشَ دِ مِ شِلِ سَ «كْي.» كْي نَشَ سٌ، كُيٍ نَشَ عِبَ، لْشْي سِنفٍ نَن 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 عَ مَسٍن، «كٌورٍ وَلَشّ شَ لُ بْشِ يٍ نُن كٌورٍ يٍ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بَرَ قِندِ نَانِنيِ رَ بْشِ يٍ نُن كٌورٍ يٍ تَفِ. عَ رَبَشِ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يِ نَانِنيِ شِلِ سَ «كٌورٍ.» كْي نَشَ سٌ، كُيٍ نَشَ عِبَ، لْشْي قِرِن ندٍ نَن 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شَ عَ مَسٍن، «بْشِ يٍ شَ مَلَن يِرٍ كٍرٍن. شَرٍ شَ مَبَ.» عَ رَبَشِ نَ كِ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شَ نَ شَرٍ شِلِ سَ «بْشِ.» عَ نَشَ نَ بْشِ يٍ شِلِ سَ «بَا.» عَلَ نَشَ عَ مَتٌ قَ، نَ بِرِن قَ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نَشَ عَ مَسٍن، «سَنسِيٍ شَ مِنِ بْشِ مَ. سَنسِ مْولِ بِرِن شَ بُلَ. سَنسِ شْرِ نَشَن نَ عَ بٌفِ كُي، عَ بُلَمَ نّ بِرِن نُن عَ مْولِ رَ.» عَ رَبَشِ نَ كِ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شِ نَشَ رَقٍ سَنسِ مْولِ بِرِن نَ، عَ بٌفِ نُن عَ سَنسِ شْرِ نَ عَ بِلِ مَ، نَ قَن بِرِن نُن عَ مْولِ. عَلَ نَشَ عَ مَتٌ قَ، نَ بِرِن قَ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ي نَشَ سٌ، كُيٍ نَشَ عِبَ، لْشْي سَشَن ندٍ نَن 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 عَ مَسٍن، «يَنبَسٍيٍ شَ لُ كٌورٍ مَ، يَنيِ نُن كْي عِتَشُنقٍ رَ. وَشَتِ بِرِن كٌلٌنمَ يَنبَسٍيٍ سَابُي نَن نَ. شِ يٌ شِ، حّ يٌ حّ عَ كٌلٌنمَ يَنبَسٍيٍ نَن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نبَسٍ نَ كٌورٍ مَ بْشِ عِيَلَنسٍ نَن نَ.» عَ رَبَشِ نَ كِ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نَشَ نَءِيَلَنسٍ شُنفبٍ قِرِن نَقَلَ. نَشَن شُنفبٌ، نَ شَ يَنيِ يَامَرِ رَبَ. نَشَن شُرُن، نَ شَ كْي يَامَرِ رَبَ. عَ نَشَ تُنبُييٍ قَن نَقَ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يَنبَسٍيٍ سَ كٌورٍ مَ عَلَكٌ عٍ شَ بْشِ عِيَ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يَنيِ نُن كْي يَامَرِ رَبَ، عٍ شَ دِ مِ نُن نَءِيَلَنيِ رَقَتَن. عَلَ نَشَ عَ مَتٌ قَ، عَ بِرِن قَ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ي نَشَ سٌ، كُيٍ نَشَ عِبَ، لْشْي نَانِ ندٍ نَن 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شَ عَ مَسٍن، يّشّيٍ شَ يٍ رَ مَشَ. شْنِيٍ شَ حّرّ كٌو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نَشَ يّشّ شُنفبٍ مْولِ بِرِن دَا عَ نُن نِمَسٍ نَشَن بِرِن نَ يٍ شْورَ. عَ نَشَ شْنِ مْولِ بِرِن قَن دَا. عَلَ نَشَ عَ مَتٌ قَ، عَ بِرِن قَ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نَشَ بَرَكّ سَ عٍ شَ قٍ. عَ نَشّ، «وٌ شَ وُيَ، وٌ شَ يِرِوَ عَلَكٌ يّشّيٍ شَ وُيَ بَا مَ. شْنِيٍ قَن شَ فبٌ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ي نَشَ سٌ، كُيٍ نَشَ عِبَ، لْشْي سُولِ ندٍ نَن 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نَشَ عَ مَسٍن، «نِمَسٍيٍ مْولِ بِرِن شَ لُ بْشِ مَ؛ شُرُ سٍيٍ، بُبُسٍيٍ، عَ نُن بُورُنيِ سُبٍيٍ.» عَ رَبَشِ نَ كِ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نَشَ بُورُنيِ سُبٍيٍ مْولِ بِرِن دَا، عَ نَشَ شُرُ سٍيٍ مْولِ بِرِن دَا، عَ نَشَ بُبُسٍيٍ مْولِ بِرِن دَا. عَلَ نَشَ عَ مَتٌ قَ، عَ بِرِن قَ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نَشَ عَ مَسٍن، «وٌن شَ عَدَ مَ دَا، وٌن شَ وٌن قْشِ لُ عَ مَ. عَ شَ يَامَرِ رَبَ يّشّيٍ شُن مَ، شْنِيٍ شُن مَ، شُرُ سٍيٍ شُن مَ، بْشِ شُن مَ، عَ نُن بُبُسٍيٍ 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نَشَ عَدَ مَ دَا فِنّ نُن شّمّ، عَ عَ قْشِ لُ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نَشَ بَرَكّ سَ عٍ شَ قٍ. عَ نَشّ، «وٌ شَ وُيَ، وٌ شَ يِرِوَ عَلَكٌ بْشِ شَ رَقٍ. وٌ شَ يَامَرِ رَبَ بْشِ شُن مَ، يّشّيٍ شُن مَ، شْنِيٍ شُن مَ، بُبُسٍيٍ 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ﭑ بَرَ سَنسِ بِرِن نُن سَنسِ بٌفِ بِرِن قِ وٌ مَ بَلٌ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بَرَ سَنسِ بِرِن قِ سُبٍ بِرِن مَ نَشَن نَ بْشِ مَ، عَ نُن شْنِ بِرِن مَ، عَ نُن بُبُسٍ بِرِن مَ، نِمَسٍ بِرِن مَ نَشٍيٍ حّنفِمَ. سَنسِ بِرِن بَرَ قِندِ عٍ بَلٌي رَ.» عَ رَبَشِ نَ كِ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 نَشَ عَ شَ دَالِسٍ بِرِن مَتٌ قَ، عَ قَنشِ هَن. كْي نَشَ سٌ، كُيٍ نَشَ عِبَ، لْشْي سٍننِ ندٍ نَن 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قْلّ 1:1-31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