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4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قْلّ 1: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 نَشَ يِ نَانِنيِ شِلِ سَ «كٌورٍ.» كْي نَشَ سٌ، كُيٍ نَشَ عِبَ، لْشْي قِرِن ندٍ نَن نُ نَ 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عَلَ نَشَ عَ مَسٍن، «بْشِ يٍ شَ مَلَن يِرٍ كٍرٍن. شَرٍ شَ مَبَ.» عَ رَبَشِ نَ كِ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 نَشَ نَ شَرٍ شِلِ سَ «بْشِ.» عَ نَشَ نَ بْشِ يٍ شِلِ سَ «بَا.» عَلَ نَشَ عَ مَتٌ قَ، نَ بِرِن قَنشِ.]]></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 نَشَ عَ مَسٍن، «سَنسِيٍ شَ مِنِ بْشِ مَ. سَنسِ مْولِ بِرِن شَ بُلَ. سَنسِ شْرِ نَشَن نَ عَ بٌفِ كُي، عَ بُلَمَ نّ بِرِن نُن عَ مْولِ رَ.» عَ رَبَشِ نَ كِ نّ.]]></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بْشِ نَشَ رَقٍ سَنسِ مْولِ بِرِن نَ، عَ بٌفِ نُن عَ سَنسِ شْرِ نَ عَ بِلِ مَ، نَ قَن بِرِن نُن عَ مْولِ. عَلَ نَشَ عَ مَتٌ قَ، نَ بِرِن قَ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كْي نَشَ سٌ، كُيٍ نَشَ عِبَ، لْشْي سَشَن ندٍ نَن نُ نَ كِ.]]></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لَ نَشَ عَ مَسٍن، «يَنبَسٍيٍ شَ لُ كٌورٍ مَ، يَنيِ نُن كْي عِتَشُنقٍ رَ. وَشَتِ بِرِن كٌلٌنمَ يَنبَسٍيٍ سَابُي نَن نَ. شِ يٌ شِ، حّ يٌ حّ عَ كٌلٌنمَ يَنبَسٍيٍ نَن سَابُي 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يَنبَسٍ نَ كٌورٍ مَ بْشِ عِيَلَنسٍ نَن نَ.» عَ رَبَشِ نَ كِ نّ.]]></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لَ نَشَ نَءِيَلَنسٍ شُنفبٍ قِرِن نَقَلَ. نَشَن شُنفبٌ، نَ شَ يَنيِ يَامَرِ رَبَ. نَشَن شُرُن، نَ شَ كْي يَامَرِ رَبَ. عَ نَشَ تُنبُييٍ قَن نَقَلَ.]]></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لَ نَشَ يَنبَسٍيٍ سَ كٌورٍ مَ عَلَكٌ عٍ شَ بْشِ عِيَلَ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دُنِحَ قْ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شَ يَنيِ نُن كْي يَامَرِ رَبَ، عٍ شَ دِ مِ نُن نَءِيَلَنيِ رَقَتَن. عَلَ نَشَ عَ مَتٌ قَ، عَ بِرِن قَن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ي نَشَ سٌ، كُيٍ نَشَ عِبَ، لْشْي نَانِ ندٍ نَن نُ نَ كِ.]]></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عَلَ نَشَ عَ مَسٍن، يّشّيٍ شَ يٍ رَ مَشَ. شْنِيٍ شَ حّرّ كٌورٍ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عَلَ نَشَ يّشّ شُنفبٍ مْولِ بِرِن دَا عَ نُن نِمَسٍ نَشَن بِرِن نَ يٍ شْورَ. عَ نَشَ شْنِ مْولِ بِرِن قَن دَا. عَلَ نَشَ عَ مَتٌ قَ، عَ بِرِن قَن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عَلَ نَشَ بَرَكّ سَ عٍ شَ قٍ. عَ نَشّ، «وٌ شَ وُيَ، وٌ شَ يِرِوَ عَلَكٌ يّشّيٍ شَ وُيَ بَا مَ. شْنِيٍ قَن شَ فبٌ بْشِ مَ.»]]></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كْي نَشَ سٌ، كُيٍ نَشَ عِبَ، لْشْي سُولِ ندٍ نَن نُ نَ كِ.]]></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لَ نَشَ عَ مَسٍن، «نِمَسٍيٍ مْولِ بِرِن شَ لُ بْشِ مَ؛ شُرُ سٍيٍ، بُبُسٍيٍ، عَ نُن بُورُنيِ سُبٍيٍ.» عَ رَبَشِ نَ كِ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لَ نَشَ بُورُنيِ سُبٍيٍ مْولِ بِرِن دَا، عَ نَشَ شُرُ سٍيٍ مْولِ بِرِن دَا، عَ نَشَ بُبُسٍيٍ مْولِ بِرِن دَا. عَلَ نَشَ عَ مَتٌ قَ، عَ بِرِن قَن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لَ نَشَ عَ مَسٍن، «وٌن شَ عَدَ مَ دَا، وٌن شَ وٌن قْشِ لُ عَ مَ. عَ شَ يَامَرِ رَبَ يّشّيٍ شُن مَ، شْنِيٍ شُن مَ، شُرُ سٍيٍ شُن مَ، بْشِ شُن مَ، عَ نُن بُبُسٍيٍ شُن مَ.»]]></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لَ نَشَ عَدَ مَ دَا فِنّ نُن شّمّ، عَ عَ قْشِ لُ عٍ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 قْلّ رَ، عَلَ نَشَ كٌورٍ نُن بْشِ دَا.]]></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لَ نَشَ بَرَكّ سَ عٍ شَ قٍ. عَ نَشّ، «وٌ شَ وُيَ، وٌ شَ يِرِوَ عَلَكٌ بْشِ شَ رَقٍ. وٌ شَ يَامَرِ رَبَ بْشِ شُن مَ، يّشّيٍ شُن مَ، شْنِيٍ شُن مَ، بُبُسٍيٍ شُن مَ.»]]></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عَ نَشّ، «ﭑ بَرَ سَنسِ بِرِن نُن سَنسِ بٌفِ بِرِن قِ وٌ مَ بَلٌي رَ.]]></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ﭑ بَرَ سَنسِ بِرِن قِ سُبٍ بِرِن مَ نَشَن نَ بْشِ مَ، عَ نُن شْنِ بِرِن مَ، عَ نُن بُبُسٍ بِرِن مَ، نِمَسٍ بِرِن مَ نَشٍيٍ حّنفِمَ. سَنسِ بِرِن بَرَ قِندِ عٍ بَلٌي رَ.» عَ رَبَشِ نَ كِ نّ.]]></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عَلَ نَشَ عَ شَ دَالِسٍ بِرِن مَتٌ قَ، عَ قَنشِ هَن. كْي نَشَ سٌ، كُيٍ نَشَ عِبَ، لْشْي سٍننِ ندٍ نَن نُ نَ 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دُنِحَ مُ نُ يَءِلَنشِ، سٍسٍ مُ نُ نَ عَ مَ. دِ مِ نَن نُ نَ بَا بِرِن مَ، كْنْ عَلَ حّنفِ نَشَن لُشِ عَلْ قٌيٍ نُ عَ مَلِنتَنمَ يٍ شُن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لَ نَشَ عَ مَسٍن، «نَءِيَلَنيِ شَ مِنِ.» نَءِيَلَنيِ نَشَ مِنِ كٍرٍن نَ.]]></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عَلَ نَشَ عَ مَتٌ قَ، نَ نَءِيَلَنيِ قَنشِ. عَلَ نَشَ نَءِيَلَنيِ نُن دِ مِ عِتَشُ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عَلَ نَشَ نَءِيَلَنيِ شِلِ سَ «يَنيِ.» عَ نَشَ دِ مِ شِلِ سَ «كْي.» كْي نَشَ سٌ، كُيٍ نَشَ عِبَ، لْشْي سِنفٍ نَن نُ نَ 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نَشَ عَ مَسٍن، «كٌورٍ وَلَشّ شَ لُ بْشِ يٍ نُن كٌورٍ يٍ تَفِ.»]]></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نَ بَرَ قِندِ نَانِنيِ رَ بْشِ يٍ نُن كٌورٍ يٍ تَفِ. عَ رَبَشِ نَ كِ نّ.]]></a:t>
            </a:r>
          </a:p>
        </p:txBody>
      </p:sp>
    </p:spTree>
  </p:cSld>
  <p:clrMapOvr>
    <a:masterClrMapping/>
  </p:clrMapOvr>
</p:sld>
</file>

<file path=ppt/theme/theme1.xml><?xml version="1.0" encoding="utf-8"?>
<a:theme xmlns:a="http://schemas.openxmlformats.org/drawingml/2006/main" name="Theme51">
  <a:themeElements>
    <a:clrScheme name="Theme5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2026-06-15T08:46:54Z</dcterms:created>
  <dcterms:modified xsi:type="dcterms:W3CDTF">2026-06-15T08:46:54Z</dcterms:modified>
  <dc:title>Bible.com.au: قْلّ 1:1-31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