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649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فَلَتِ 6: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نَشَن بِرَ مَ عَ يّتّ وَشْنقٍ حَاشِ قْشْ رَ، عَ قَمَ نّ سْنتْدٍ نَ شَشِلِ كٌبِ شَ قٍ رَ. كْنْ مِشِ نَشَن بِرَ مَ عَلَ شَشِلِ وَشْنقٍ قْشْ رَ، عَ قَمَ كِسِدٍ عَلَ شَشِلِ نَن سَابُ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ن نَشَ تَفَن قٍ قَنيِ رَبَقٍ رَ. شَ وٌن مُ تَفَن، وٌن قَمَ نّ سَرٍ قَنيِ سْتْدٍ عَ وَشَ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وٌن نْمَ قٍ قَنيِ ندٍ رَبَدٍ، وٌن شَ عَ رَبَ مِشِ بِرِن بّ. عَ فبٍنفبٍنيِ وٌن شَ عَ رَبَ وٌن نفَشَكٍرٍنيِ دَنشَنِيَتْييٍ بّ دَنفِقٍ مِشِ بِرِن نَ.حُنفُ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يِ سّبّلِ مَتٌ، عَ شْرِ شُنفبٌ، بَرِ مَ ﭑ نَ عَ سّبّقٍ ﭑ يّتّ بّلّشّ نَ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نَشٍيٍ نَ وٌ كَرَشَنقٍ وٌ شَ سُننَ، عٍ وَ مَ نّ حَمَ شَ عٍ مَتْشْ. عٍ نَ نَ رَبَقٍ نّ عَلَكٌ عٍ نَشَ حَشَنكَتّ سْتْ كَوَندِ شَ قٍ رَ، نَشَن عَلَ شَ مِشِ سُفَندِشِ شَ سّرّشّ مَسٍن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ننَمِشِيٍ يَتِ مُ عَلَ شَ يَامَرِ بِرِن نَتِنمّمَ، كْنْ عٍ وَ مَ وٌ تَن شَ سُننَ، عَلَكٌ عٍ شَ شِلِ قَنيِ سْتْ نَ شَ 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ﭑ تَن، ﭑ وَ مَ شِلِ قَنيِ سْتْقٍ وٌن مَرِفِ عِسَ عَلَ شَ مِشِ سُفَندِشِ شَ سّرّشّ نَن مَ قٍ رَ، نَشَن بَرَ عَ نِيَ ﭑ حّرّ كِ نُن دُنِحَ حّرّ كِ، عٍ تَفِ شَ عِ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ننّ نُن سُننَتَرٍيَ تِدٍ يٌ مُ نَ نَ. قِندِقٍ مِشِ نّينّ رَ، نَ نَن تِدٍ ف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 شَ بْحّسَ نُن هِننّ قِ مِشِ بِرِن مَ نَشٍيٍ بِرَ مَ نَ سّرِيّ قْشْ رَ، عَ نُن عَ شَ حَمَ عِسِرَيِ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دْنشْي رَ، مِشِ يٌ نَشَ ﭑ تْورْ، بَرِ مَ عِسَ شَ تْورّ قْشِ نَ ﭑ قَتٍ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شَنِيَتْييٍ شَ مَ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نفَشَكٍرٍنيِيٍ، وٌن مَرِفِ عِسَ، عَلَ شَ مِشِ سُفَندِشِ شَ هِننّ وٌ شَشِلِ رَ. عَمِ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فَشَكٍرٍنيِيٍ، شَ وٌ بَرَ مِشِ ندٍ سُشُ يُنُبِ كُي، وٌ تَن نَشٍيٍ شَ دَنشَنِيَ تِلِنشِ، وٌ شَ عَ مَقُرُكُ عَلَكٌ عَ شَ فبِلٍن عَلَ مَ. كْنْ وٌ شَ وٌ حّنفِ سَ وٌ يّتّ شْن مَ، عَلَكٌ وٌ قَن نَشَ بِرَ نَ يُنُبِ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وٌ بٌرٍ مَلِ وٌ شَ كٌتٍ شَنِندٍ. نَ كُي، وٌ عَلَ شَ مِشِ سُفَندِشِ شَ سّرِيّ نَن نَتِنمّ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مِشِ عَ يّتّ عِفبٌمَ، عَ نَ عَ يّتّ مَدَشُ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كَن شَ عَ يّتّ حّرّ كِ مَتٌ، شَ عَ قَن، شَ عَ مُ قَن. عَ نَشَ عَ بٌورٍ حّرّ كِ مَتٌ، عَ قَ عَ قَلَ، «ﭑ قَن بٌورٍ بّ.» نَ كُي، عَ شَ عَ يّتّ كٍرٍن فبَنسَن مَ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كٌ كَنكَن شَ عَ يّتّ شَ كٌتٍ شَنِ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نَشَن شَرَنيِ سْتْمَ عَلَ شَ مَسٍنيِ شَ قٍ رَ، عَ لَنمَ عَ شَ عَ كَرَ مْشْ كِ قٍ قَنيِ مْولِ بِرِ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يٌ نَشَ وٌ مَدَشُ. عَدَ مَدِ مُ نْمَ عَلَ مَدَشُدٍ. كَنكَن قَمَ عَ يّتّ شَ وَلِ سَرٍ سْتْدٍ نّ.]]></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2026-08-04T13:04:35Z</dcterms:created>
  <dcterms:modified xsi:type="dcterms:W3CDTF">2026-08-04T13:04:35Z</dcterms:modified>
  <dc:title>Bible.com.au: فَلَتِ 6:1-18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