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فَلَتِ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ن وٌ بّندُنشِ نَ كِ، نَ مُ قِندِشِ عَلَ رَ نَشَن وٌ شِ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لّبِنِ دٌندٌرٌنتِ نْمَ قَرِن فبٍفبٍ رَتٍ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لَ وٌ رَ عَلَ سَابُي رَ، مِشِ يٌ قَ عَ شَ قَ وٌ يَ عِسٌ، وٌ مُ تِنمَ نَ شَشِلِ مْولِ رَ. نَ كَنيِ قَمَ نّ عَ سَرٍ سْتْ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فَشَكٍرٍنيِيٍ، شَ عَ لِ نُ هَن يَ ﭑ نَ كَوَندِ تِقٍ مِشِيٍ شَ سُننَ، مُنقٍ رَ يُوِقِيٍ لُمَ ﭑ حَشَنكَتَ رَ؟ شَ عَ سَ لِ نُ ﭑ نَ كَوَندِ مْولِ تِمَ، عِسَ شَ سّرّشّ وُرِ مَفَلَنبُشِ مَ، عَ مُ قِندِ مَ وْيّن شْرْشْي رَ مِشِيٍ بّ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وَ مَ نّ نَشٍيٍ نَ وٌ يَ عِسٌقٍ، هَلِ عٍ مُ عَ دَن سُننّ قٍ فبَنسَن مَ. عٍ شَ عٍ شّمّيَ بِرِن بَ نَ.دَنشَنِيَتْي حّرّ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فَشَكٍرٍنيِيٍ، عَلَ وَ مَ وٌ شَ لُ شْرّيَ كُي، كْنْ وٌ نَشَ نَ شْرّيَ مَقِندِ يُنُبِ رَ. وٌ وٌ بٌرٍ مَلِ شَنُنتٍ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شَ سّرِيّ بِرِن نَ يِ يَامَرِ كٍرٍنيِ نَن كُي؛ وٌ شَ وٌ بٌورٍ عَدَ مَدِ شَنُ عَلْ وٌ يّ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وٌ لُمَ وٌ بٌرٍ تْورْ رَ، وٌ نُ وٌ بٌرٍ حَشَنكَتَ، وٌ عَ نِيَ دْيِن، شَ نَ مُ عَ رَ وٌ وٌ بٌرٍ شَ قٍ شُن نَكَنَ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وَ مَ نَشَن قَلَقٍ وٌ بّ، وٌ شَ عَ لُ عَلَ شَشِلِ شَ وٌ رَحّرّ. وٌ نَشَ بِرَ وٌ يّتّ وَشْنقٍ حَاشِ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 مَ وَشْنقٍ حَاشِ نُن عَلَ شَشِلِ سّنِيّنشِ، عَ كٍرٍن مُ عَ رَ. نَ قِرِنيِ نَ عٍ بٌرٍ فٍرٍقٍ، عَلَكٌ وٌ نَشَ وٌ وَشْنقٍ رَ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 شَ شْ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عَلَ شَشِلِ نَ وٌ رَحّرّقٍ، وٌ شَشِلِ مُ تِمَ وٌ شَ يَامَرِ رَتِنمّشِيٍ رَ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نُبِتْي وَشْنقٍيٍ نَن يَ؛ لَنفٌيحَ، سّنِيّنتَرٍحَ، سْن كٌ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يٍ بَتُقٍ، دُورٍيَ، شْننَنتٍيَ، لَنتَرٍيَ، تْونّ، بْحّ تٍقٍ، فٍينِ قٍنقٍ عِ يّتّ بّ، سْنشْقٍ، بٌورٍ رَقِسَقٍ عَ بٌورٍ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لَنتٍيَ، سِيسِقٍ، شُلُنيِ حَاشِيٍ، نُن نَ مَنِيّيٍ. ﭑ مَن شَ عَ قَلَ وٌ بّ، مِشِ نَشٍيٍ حّرّ مَ نَ كِ، عٍ مُ عَرِيَننَ سْتْمَ كّ رَ مُ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لَ شَشِلِ سّنِيّنشِ شَ كّوَلِيٍ نَن يَ؛ شَنُنتٍيَ، سّيوّ، بْحّسَ، دِحّ، يَرَوَ سّ، قَنيِ، لَنلَنتٍ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حّ بّشِيَ، نُن يّتّ سُشُي. تْنيِ يٌ مُ نَ نَ قٍ مْولِ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شَ مِشِ سُفَندِشِ عِسَ قْشِرَبِرّيٍ بَرَ يُنُبِتْي وَشْنقٍ رَبّحِن عَ نُن قٍ حَاشِ بِ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ن تٌ كِسِ سْتْ عَلَ شَشِلِ سّنِيّنشِ سَابُي رَ، وٌن شَ بِرَ عَ قْ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ن نَشَ وٌن يّتّ عِفبٌ، وٌن نَشَ وٌن بٌرٍ رَشْنْ، وٌن نَشَ مِلَ وٌن بٌرٍ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مِشِ سُفَندِشِ بَرَ وٌن شُنسَرَ، عَلَكٌ وٌن شَ شْرّيَ سْتْ. نَ كُي، وٌ شَ تِ عَ قَنيِ رَ. وٌ نَشَ تِن كٌنيِيَ ندٍ يٌ شَ دْشْ وٌ قَرِ سْ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تَن ثْلُ، ﭑ شَ نْندِ قَلَ وٌ بّ، شَ وٌ تِن نَ مِشِيٍ شَ وٌ سُننَ، عَلَ شَ مِشِ سُفَندِشِ شَ وَلِ تِدٍ يٌ مُ نَ وٌ بّ سْنْ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ن شَ عَ قَلَ وٌ بّ، شّمّ نَشَن تِنمَ عٍ شَ عَ سُننَ، عَ لَنمَ عَ شَ عَلَ شَ يَامَرِ بِرِن نَتِن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تَن نَشٍيٍ وَ مَ تِنشِنيِ سْتْقٍ يَامَرِيٍ رَتِنمّقٍ سَابُي رَ، وٌ نُن عَلَ شَ مِشِ سُفَندِشِ تَفِ بَرَ عِكُيَ. عَلَ مُ هِننّمَ وٌ رَ سْ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ن وٌن شَشِلِ تِمَ عَلَ شَشِلِ رَ وٌن مَ دَنشَنِيَ كُي، عَلَكٌ وٌن شَ تِنشِنيِ سْتْ وٌن شَشِلِ تِمَ نَشَ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مِشِ بِرَشِ عَلَ شَ مِشِ سُفَندِشِ عِسَ قْشْ رَ، سُننّ نُن سُننَتَرٍيَ تِدٍ يٌ مُ نَ عَ بّ. قٍ كٍرٍن نَن تِدٍ فبٌ؛ مِشِ شَ دَنشَنِيَ عَلَ مَ، عَ شَ مِشِ شَ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 نَ حّرّقٍ عَ قَنيِ رَ. ثٍ، ندٍ عَ نِيَشِ وٌ شَ نْندِ رَبٌلٌ؟]]></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2026-06-15T08:07:18Z</dcterms:created>
  <dcterms:modified xsi:type="dcterms:W3CDTF">2026-06-15T08:07:18Z</dcterms:modified>
  <dc:title>Bible.com.au: فَلَتِ 5:1-26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