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فَلَتِ 4: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سِنفٍ وٌ مُ نُ عَلَ كٌلٌن. دُنِحَ قٍ كٌبِيٍ نَن نُ قِندِشِ وٌ مَرِفِ رَ، عَ قَ لِ نٍيٍ نُن عَلَ تَفِ عِكُ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كْسِ وٌ بَرَ عَلَ كٌلٌن. عَلَ بَرَ وٌ قَن كٌلٌن. مُنسٍ قَ عَ نِيَشِ سْنْن وٌ مَن فبِلٍنمَ نَ دُنِحَ قٍيٍ مَ نَشٍيٍ سّنبّ نُن تِدٍ مُ فبٌ؟ وٌ مَن وَ مَ لُقٍ عٍ شَ كٌنيِيَ بُ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مَن بَرَ بِرَ يَامَرِيٍ قْشْ رَ، نَشٍيٍ عَ قَلَمَ لْشْي ندٍيٍ نُن كِكٍ ندٍيٍ تِدٍ فبٌ عٍ بٌورٍ بّ. وٌ وَشَتِ ندٍيٍ نُن حّ ندٍيٍ رَقِسَ عٍ بٌورٍ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ﭑ فَاشُ نّ وٌ نَشَ ﭑ مَ شَرَنيِ رَبٌلٌ، ﭑ مَ وَلِ شَ لُ ﭑ مَ 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نفَشَكٍرٍنيِيٍ، ﭑ بَرَ وٌ مَيَندِ، وٌ لُ عَلْ ﭑ تَن، بَرِ مَ ﭑ قَن لُشِ نّ عَلْ وٌ تَن. وٌ مُ قٍ كٌبِ يٌ رَبَ ﭑ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وٌ عَ كٌلٌن عَ ﭑ مَ قُرٍ نَن عَ نِيَ، عَ سِنفٍ سِنفٍ ﭑ شَ وٌ كَوَندِ عِسَ شَ مَسٍنيِ قَن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نُ شْرْشْ وٌ بّ، كْنْ ﭑ مَ قٍ مُ وٌ بْحّ رَحَاشُ وٌ مَ، وٌ مُ وٌ مَكُيَ ﭑ نَ. وٌ ﭑ نَسّنّ نّ عَلْ عَلَ شَ مَلٍكّ ندٍ، شَ نَ مُ عَ رَ عَلَ شَ مِشِ سُفَندِشِ عِسَ.]]></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وٌ شَ نَ سّيوّ قٌرِ نَ مِندٍن؟ سِنفٍ ﭑ مَ قٍ نُ رَقَن وٌ مَ هَن وٌ نُ نْمَ تِندٍ وٌ يَيٍ يَتِ بَدٍ ﭑ 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ﭑ نْندِ قَلَقٍ وٌ بّ، نَ بَرَ عَ نِيَ ﭑ شَ قِندِ وٌ يَشُ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نَ مِشِيٍ وَ مَ وٌ شَ بِرَ عٍ قْشْ رَ، كْنْ نَ مُ قِندِ مَ قٍ قَنيِ رَ وٌ بّ. عٍ وَ مَ وٌن تَفِ عِسٌقٍ، عَلَكٌ وٌ شَ لُ عٍ تَن مَبِ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كٌنيِ نُن دِ]]></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وٌ فبَتَ قٍ قَنيِ رَبَقٍ رَ، نَ مُ حَاشُ. وٌ شَ نَ مْولِ رَبَ تّمُي بِرِن، هَلِ ﭑ مُ نَ وٌ يِ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مَ دِيٍ، ﭑ مَن نَ تْورْقٍ وٌ بّ عَلْ فِنّ شَ تْورّ دِتِنيِ رَ، هَن عَلَ شَ مِشِ سُفَندِشِ حّرّ كِ سَبَتِمَ وٌ عِ تّمُي نَ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شْلِ ﭑ مَ وٌن بِرِن شَ لُ يِرٍ كٍرٍن، عَلَكٌ وٌن شَ وٌن بٌرٍ قَهَامُ، بَرِ مَ يَكْسِ ﭑ بَرَ هَنمّ وٌ شَ قٍ رَ.هَفَرَ نُن سَرَ شَ مِسَالِ]]></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وٌ تَن نَشٍيٍ وَ مَ كِسِ سْتْقٍ عَلَ شَ يَامَرِيٍ رَتِنمّقٍ سَابُي رَ، وٌ مُ عَ كٌلٌن عَلَ شَ سّرِيّ نَشَن قَلَ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 سّبّشِ كِتَابُي كُي عَ دِ قِرِن نَن نُ نَ عِبُرَهِمَ يِ رَ. كٌنيِ فِنّ نَشَ كٍرٍن بَرِ عَ بّ، شْرّ فِنّ قَن نَشَ دِ فبّتّ بَرِ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ن سْتْ كٌنيِ فِنّ سَابُي رَ، نَ بَرِشِ نّ عَلْ عِبُنَدَ مَ بِرِن بَرِشِ كِ نَشّ، كْنْ عَ نَشَن سْتْ شْرّ فِنّ سَابُي رَ، عَ بَرِشِ لَايِدِ نَن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فِنّ قِرِنيِ مِسَالِشِ سَاتّ قِرِن نَن نَ. سَاتّ نَشَن شِرِشِ سِنَيِ فٍيَ قَرِ نَن عَ نِيَمَ مِشِ شَ لُ كٌنيِيَ كُي. هَفَرَ مِسَالِشِ نَ سَاتّ نَن 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شَن شِرِشِ سِنَيِ فٍيَ قَرِ عَرَبُ بْشِ مَ. عَ مِسَالِشِ دَرِ سَلَمُ قَن نَ، نَشَن نَ كٌنيِيَ كُي عَ نُن عَ شَ دِيٍ.]]></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كْنْ دَرِ سَلَمُ نَشَن نَ عَرِيَننَ، شْرّ تَا نَن عَ رَ. وٌن نفَ نَن نَ كِ.]]></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سّبّشِ كِتَابُي كُي،«عِ تَن نَشَن مُ دِ بَرِ مَ، عِ شَ حّلّشِن.عِ تَن نَشَن مُ دِ بَرِ تْورّ كٌلٌن،عِ شُي رَ مِنِ، عَ عِتٍ حّلّشِنيِ كُي،بَرِ مَ فِنّ نَشَن شَ شّمّ بَرَ مّي عَ رَ،عَ شَ دِ وُيَمَ نّ،دَنفِ شّمّ تَا عِدْشْي رَ.»]]></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وَ مَ نَشَن قَلَقٍ، كّ تٌنفٌمَ، عَ دِ مّدِ تّمُي، هَلِ عَ بَبَ كّ تٌ قِندِشِ عَ فبٍ رَ، عَ لُشِ عَلْ كٌنيِ نَشَن مُ فّشِ عَ يّتّ سْتْدٍ.]]></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وٌ تَن نفَشَكٍرٍنيِيٍ، وٌ بَرَ قِندِ لَايِدِ دِيٍ رَ عَلْ عِسِيَفَ.]]></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نَ وَشَتِ، دِ نَشَن بَرِشِ عِبُنَدَ مَ كِ مَ، عَ نَشَ دِ بٌورٍ تْورْ، نَشَن بَرِشِ عَلَ شَشِلِ سّنبّ سَابُي رَ. هَن يَ عَ نَ نَ كِ نّ.]]></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نسٍ سّبّشِ كِتَابُي كُي؟ عَ سّبّشِ، «عِ شَ كٌنيِ فِنّ نُن عَ شَ دِ كٍرِ، بَرِ مَ كٌنيِ فِنّ شَ دِ نُن شْرّ فِنّ شَ دِ مُ كّ عِتَشُنمَ.»]]></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نفَشَكٍرٍنيِيٍ، نَ نَن عَ رَ وٌن مُ قِندِشِ كٌنيِ فِنّ شَ دِيٍ شَ رَ. وٌن قِندِشِ شْرّ فِنّ شَ دِيٍ نَن 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لُمَ يَتِفِيٍ نُن كَرَ مْشْيٍ شَ يَامَرِ نَن بُن مَ، هَن عَ بَبَ نَ تِن تّمُي نَشّ عَ شَ عَ يّتّ سْ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وٌن تَن قَن تٌ مُ نُ عَلَ شَ مِشِ سُفَندِشِ عِسَ كٌلٌن، وٌن نُ لُشِ نّ عَلْ دِ مّدِيٍ. وٌن نُ نَ دُنِحَ قٍ كٌبِيٍ شَ كٌنيِيَ نَن بُن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شَتِ تٌ كَمَلِ، عَلَ نَشَ عَ شَ دِ شّي دُنِحَ مَ فِنّ ندٍ سَابُي رَ. عَ نَشَ بَرِ عَلَ شَ سّرِيّ بُن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لَكٌ عَ شَ مِشِيٍ شُنسَرَ نَشٍيٍ نُ نَ عَلَ شَ سّرِيّ شَ كِيتِ بُن مَ. عَ نَشَ وٌن شُنسَرَ عَلَكٌ وٌن شَ قِندِ عَلَ شَ دِيٍ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تٌ قِندِ عَ شَ دِيٍ رَ، عَلَ نَشَ عَ شَ دِ شَشِلِ رَ سٌ وٌ بْحّ عِ، شَشِلِ نَشَن شِلِ تِمَ، «ن بَ.»]]></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نَن عَ رَ وٌ بَرَ مِنِ كٌنيِيَ كُي، وٌ بَرَ قِندِ عَلَ شَ دِيٍ رَ. وٌ تٌ قِندِشِ عَ شَ دِيٍ رَ، عَلَ مَن بَرَ وٌ قِندِ عَ كّتٌنفٌي رَ.]]></a:t>
            </a:r>
          </a:p>
        </p:txBody>
      </p:sp>
    </p:spTree>
  </p:cSld>
  <p:clrMapOvr>
    <a:masterClrMapping/>
  </p:clrMapOvr>
</p:sld>
</file>

<file path=ppt/theme/theme1.xml><?xml version="1.0" encoding="utf-8"?>
<a:theme xmlns:a="http://schemas.openxmlformats.org/drawingml/2006/main" name="Theme89">
  <a:themeElements>
    <a:clrScheme name="Theme8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2026-08-15T13:58:16Z</dcterms:created>
  <dcterms:modified xsi:type="dcterms:W3CDTF">2026-08-15T13:58:16Z</dcterms:modified>
  <dc:title>Bible.com.au: فَلَتِ 4:1-31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