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86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فَلَتِ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تَابُي نَ نَن يَتِ قَلَ بٍينُن عَ شَ رَبَ، عَ قَلَقٍ رَ عَلَ قَمَ سِ فبّتّيٍ رَتِنشِندٍ عٍ شَ دَنشَنِيَ سَابُي رَ. عَ نَشَ نَ مَسٍنيِ قَنيِ مَسٍن سِنفٍ نُ، عَ تٌ عَ قَلَ عِبُرَهِمَ بّ، «سِ بِرِن قَمَ نّ دُبَ سْتْدٍ عِ تَن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دَنشَنِيَتْي بِرِن دُبَ سْتْمَ نّ عَلْ عِبُرَهِمَ دَنشَنِيَتْ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شَن كَتَمَ عَلَ شَ يَامَرِيٍ رَتِنمّدٍ عَلَكٌ عَ شَ كِسِ سْتْ، نَ قِندِشِ مِشِ دَنكَشِ نَن نَ، بَرِ مَ عَ سّبّشِ كِتَابُي كُي، «مِشِ نَشَن مُ يَامَرِ بِرِن نَبَمَ، نَشٍيٍ سّبّشِ عَلَ شَ سّرِيّ كِتَابُي كُي، عَ دَنكَ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يٌ مُ نْمَ عَلَ شَ يَامَرِيٍ بِرِن نَبَتُدٍ، نَ شَ عَ قِندِ تِنشِنتْي رَ. عَ سّبّشِ كِتَابُي كُي، «تِنشِنتْي كِسِمَ عَ شَ دَنشَنِيَ نَن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ن سّبّشِ، «مِشِ نَشَن عَلَ شَ يَامَرِيٍ بِرِن نَبَتُمَ، عَ كِسِمَ نٍيٍ نَن سَابُي رَ.» شَشِلِ قِرِن نَن عَ رَ. نَشَن عَ شَشِلِ تِمَ دَنشَنِيَ رَ، عَ مُ نْمَ عَ شَشِلِ تِدٍ يَامَرِيٍ رَتِنمّ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شَ مِشِ سُفَندِشِ بَرَ وٌن شُنسَرَ دَنكّ مَ، وٌن نَشَن سْتْ بَرِ مَ وٌن مُ عَ شَ يَامَرِ بِرِن نَتِنمّشِ. عَ وٌن شُنسَرَ نّ، عَ تٌ وٌن مَ دَنكّ تٌنفٌ عَ شَ كٌتٍ رَ. عَ قِندِ مِشِ دَنكَشِ رَ عَ قَشَ كِ نَن مَ، بَرِ مَ عَ سّبّشِ كِتَابُي كُي، «دَنكّ نَ مِشِ بّ نَشَن فبَكُمَ وُ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رَ وٌن شُنسَرَ عَلَكٌ عَلَ هّيرِ نَشَن قِشِ عِبُرَهِمَ مَ، عَ شَ دَنفِ سِ فبّتّيٍ مَ عَلَ شَ مِشِ سُفَندِشِ عِسَ سَابُي رَ. نَ كُي، وٌن مَ دَنشَنِيَ سَابُي رَ، وٌن نْمَ عَلَ شَشِلِ سّنِيّنشِ سْتْدٍ نَشَن لَايِدِشِ وٌن بّ.عَلَ شَ سَاتّ نُن عِبُنَدَ مَ شَ وَ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فَشَكٍرٍنيِيٍ، ﭑ شَ مِسَالِ ندٍ مَسٍن وٌ بّ. مِشِ مُ نْمَ سَاتّ مَسَرَدٍ، شَ نَ مُ عَ رَ عَ كَنَدٍ، سَاتّ نَشَن تٌنفٌشِ عِبُنَدَ مَ شَ سّرِيّ كِ مَ. عَننَبِ عِبُرَهِمَ شَ سَاتّ لُمَ نَ كِ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نَشَ لَايِدِ ندٍيٍ تٌنفٌ عِبُرَهِمَ نُن عَ شَ دِ بّ. كِتَابُي مُ عَ قَلَمَ «دِيٍ،» وْيّنيِ نَشَن وَ مَ عَ قَلَقٍ «مِشِ وُيَشِ.» كِتَابُي عَ قَلَمَ «عَ نُن عَ شَ دِ.» وْيّنيِ نَ عَ رَ نَشَن وَ مَ عَ قَلَقٍ «مِشِ كٍرٍن.» نَ مِشِ كٍرٍن قِندِشِ عَلَ شَ مِشِ سُفَندِشِ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وَ مَ نَشَن قَلَقٍ وٌ بّ، عَ عَلَ شَ سّرِيّ، نَشَن سّبّشِ حّ كّمّ نَانِ حّ تٌنفٌ سَشَن دَنفِ شَنبِ عَلَ شَ سَاتّتٌنفٌي عِبُرَهِمَ بّ، نَ سّرِيّ مُ نْمَ نَ لَايِدِ سِنفٍ كَ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قِندِشِ عِبُرَهِمَ شَ دِيٍ نَن 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وٌن كِسِ سْتْمَ كّ رَ، بَرِ مَ وٌن عَلَ شَ يَامَرِيٍ رَتِنمّمَ، وٌن مُ عَ سْتْمَ سْنْن عَلَ شَ لَايِدِ سَابُي رَ. عَلَ عَ قِ عِبُرَهِمَ مَ لَايِدِ نَن نَ عَ يّتّ شَ هِننّ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نَ نَن عَ رَ، مُنقٍ رَ عَلَ عَ نِيَ عَ شَ يَامَرِيٍ شَ سّبّ كِتَابُي كُي؟ عَ عَ شَ يَامَرِيٍ سّبّ نّ يُنُبِيٍ شَ قٍ رَ، بٍينُن عَ شَ دِ لَايِدِشِ شَ قَ. مَلٍكّيٍ نَشَ قَ نَ سّرِيّ رَ، عٍ نَ سٌ سَابُي ندٍ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ابُي تَن لُمَ مِشِ قِرِن نَن تَفِ، كْنْ عَلَ تَن، كٍرٍن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شَ سّرِيّ نُن عَلَ شَ لَايِدِيٍ عٍ بٌورٍ مَتَندِ مَ؟ عَدٍ دٍ! شَ وٌن نُ نْمَ كِسِ سْتْدٍ عَلَ شَ يَامَرِيٍ رَبَتُي نَن نَ نُ، نَ نُ نْمَ نّ وٌن قِندِدٍ تِنشِنتْي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لَ شَ كِتَابُي عَ مَسٍنشِ نّ وٌن بّ عَ دُنِحَ مِشِ بِرِن عَلَ شَ يَامَرِيٍ مَتَندِ مَ، عٍ قِندِ يُنُبِتْييٍ رَ. نَ كُي، عَلَ نَشَن لَايِدِشِ مِشِيٍ بّ، نَشٍيٍ لَمَ عَ رَ، عٍ قَ دَنشَنِيَ عَلَ شَ مِشِ سُفَندِشِ عِسَ مَ، عٍ نْمَ نَ سْتْ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ينُن مِشِ شَ نْ كِسِ سْتْدٍ دَنشَنِيَ سَابُي رَ، وٌن نُ نَ كَتَقٍ عَلَ شَ يَامَرِيٍ رَتِنمّدٍ، عَلَكٌ وٌن شَ كِسِ، كْنْ وٌن 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سّرِيّ بَرَ وٌن شُرُ هَن بٍينُن عَلَ شَ مِشِ سُفَندِشِ شَ قَ عَلَكٌ وٌن شَ تِنشِنيِ سْتْ دَنشَنِيَ سَابُ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دَنشَنِيَ تٌ بَرَ قَ، وٌن مُ نَ سّرِيّ شَ شُرُي بُن مَ سْنْ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رِ مَ وٌ بِرِن بَرَ قِندِ عَلَ شَ دِيٍ رَ، وٌ تٌ دَنشَنِيَشِ عَلَ شَ مِشِ سُفَندِشِ عِسَ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تَن نَشٍيٍ بَرَ وٌ شُنشَ يٍ شْورَ عَلَ شَ مِشِ سُفَندِشِ شِلِ رَ، وٌ نُن عَلَ شَ مِشِ سُفَندِشِ نَن قَ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تَن فَلَتِكَ شَشِلِتَرٍيٍ، ندٍ وٌ مَدَشُشِ؟ عَ مَسٍنشِ نّ وٌ بّ عَ قِيشّ رَ عَ عَلَ شَ مِشِ سُفَندِشِ بَنبَن نّ وُرِ مَفَلَن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وِقِ نُن فِرّكِ، كٌنيِ نُن شْرّ، شّمّ نُن فِنّ، وٌ بِرِن كٍرٍن عَلَ شَ مِشِ سُفَندِشِ عِسَ عِ.]]></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وٌ بَرَ قِندِ عِسَ عَلَ شَ مِشِ سُفَندِشِ فبٍ رَ، وٌ بَرَ قِندِ عِبُرَهِمَ شَ دِيٍ نُن كّتٌنفٌي رَ عَلْ عَلَ عَ لَايِدِشِ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عَ قَلَ ﭑ بّ مُنسٍ عَ نِيَشِ وٌ شَ عَلَ شَشِلِ سّنِيّنشِ سْتْ. وٌ عَ سْتْشِ عَلَ شَ سّرِيّ رَتِنمّقٍ نَن سَابُي رَ، كَ وٌ عَ سْتْشِ نّ بَرِ مَ وٌ دَنشَنِيَشِ عَلَ شَ مَسٍنيِ مَ وٌ نَشَن مّ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شِلِ مُ نَ؟ سِنفٍ وٌ شَشِلِ نُ تِشِ عَلَ شَشِلِ سّنِيّنشِ نَن نَ، كْنْ يَكْسِ وٌ لَشِ وٌ يّتّ كَن سّنبّ نَن نَ. مُ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بَرَ تْورْ عَلَ شَشِلِ سْتْقٍ رَ، يَكْسِ مُنقٍ رَ وٌ وَ مَ نَ بّحِنقٍ؟ نَ بَرَ قِندِ قٍ قُقَقُ رَ وٌ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عَ شَشِلِ سّنِيّنشِ قِمَ وٌ مَ، عَ مَن كَابَنَكٌي رَبَمَ وٌ تَفِ. عَ وٌ كِمَ نّ، بَرِ مَ وٌ بَرَ عَ شَ سّرِيّيٍ رَبَتُ، كَ عَ وٌ كِمَ نّ بَرِ مَ وٌ بَرَ دَنشَنِيَ عَلَ شَ مَسٍنيِ مَ وٌ نَشَن مّ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بُرَهِمَ شَ قٍ مَتٌ. عَ تٌ دَنشَنِيَ عَلَ مَ، عَ نَشَ تِنشِنيِ سْتْ عَلَ مَبِ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ن نَ كِ، مِشِ نَشَن دَنشَنِيَ عَلَ مَ، نَ بَرَ قِندِ عِبُرَهِمَ شَ دِ رَ.]]></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2026-07-28T20:30:32Z</dcterms:created>
  <dcterms:modified xsi:type="dcterms:W3CDTF">2026-07-28T20:30:32Z</dcterms:modified>
  <dc:title>Bible.com.au: فَلَتِ 3:1-29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