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ن ثِيّرِ شّي عَ شَ وَلِ رَبَدٍ يُوِقِيٍ تَفِ، عَ تَن نَن ﭑ قَن شّي عَ شَ وَلِ رَبَدٍ سِ فبّتّيٍ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 ثِيّرِ، نُن يَيَ نَشٍيٍ قِندِشِ كُنتِفِ شُنفبٍيٍ رَ دَنشَنِيَتْييٍ تَفِ، عٍ نَشَ ﭑ نُن بَرَنَبَسِ رَ سّنّ عَ نفَشَكٍرٍن كِ مَ عٍ تٌ عَ كٌلٌن عَلَ هِننّشِ ﭑ نَ كِ نَشّ. عٍ نَشَ لَن عَ مَ عَ مُشُ شَ شّيرَيَ رَبَ سِ فبّتّيٍ تَفِ، عٍ تَن قَن شَ عَ رَبَ يُوِقِيٍ تَ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نَشَ مُشُ مَيَندِ مُشُ شَ سٍتَرٍيٍ مَلِ مُشُ شَ وَلِ كُي. قٍ نَن نَ كِ ﭑ نُ وَ مَ نَشَن نَبَقٍ عَ قَنيِ رَ.يُوِقِيٍ نُن سِ فبّتّ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ثِيّرِ تٌ قَ عَنتِيْكِ، ﭑ نَشَ عَ مَتَندِ، بَرِ مَ عَ نُ بَرَ تَنتَ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ينُن يَكِ شَ مِشِ ندٍيٍ شَ سِفَ عَ يِرٍ، عَ نُ عَ دّفٍمَ عَ نُن سِ فبّتّيٍ. كْنْ عٍ تٌ عَ شْنيِ لِ، عَ نَشَ فبِلٍن مِشِيٍ قْشْ رَ نَشٍيٍ قِندِشِ سِ فبّتّيٍ رَ. عَ نُ بَرَ فَاشُ يَكِ شَ مِشِيٍ يَ رَ، بَرِ مَ عٍ نُ لَشِ عَ رَ عَ دَنشَنِيَتْييٍ لَنشِ نّ عٍ شَ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قِ فبّتّيٍ نَشَ بِرَ عَ شَ قِلَنكَقُيحَ قْشْ رَ، هَن عٍ نَشَ بَرَنَبَسِ قَن نَتَنتَ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عٍ شَ تِنشِنتَرٍيَ تٌ، نَشَن مُ لَنشِ عَلَ شَ نْندِ مَ، ﭑ نَشَ عَ قَلَ ثِيّرِ بّ عٍ بِرِن يَ شْرِ، «هَلِ عِ تٌ قِندِشِ يُوِقِ رَ، عِ نَ حّرّقٍ سِ فبّتّيٍ شَ نَامُنيِ كِ نَن مَ، نَشَن مُ قِندِ يُوِقِ شَ نَامُنيِ رَ. مُنقٍ رَ عِ عَ قَلَمَ سِ فبّتّيٍ بّ عٍ شَ حّرّ يُوِقِيٍ حّرّ كِ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تَن نَشٍيٍ بَرِشِ يُوِقِيَ كُي، نَشٍيٍ مُ قِندِشِ يُنُبِتْييٍ رَ سِ فبّتّيٍ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عَ كٌلٌن مِشِ يٌ مُ نْمَ عَلَ شَ سّرِيّ بِرِن نَبَتُدٍ، عَ قَ لُ عَ مُ تَنتَن نَ شَ عَ قِندِ تِنشِنتْي رَ. عَ قِندِ مَ تِنشِنتْي رَ عَ تٌ دَنشَنِيَشِ عَلَ شَ مِشِ سُفَندِشِ عِسَ مَ. نَ كُي، وٌن بَرَ دَنشَنِيَ عَلَ شَ مِشِ سُفَندِشِ عِسَ مَ، عَلَكٌ وٌن شَ تِنشِن نَ دَنشَنِيَ سَابُي رَ. وٌن مُ نْمَ عَلَ شَ سّرِيّ بِرِن نَتِنمّدٍ، هَن وٌن شَ قِندِ تِنشِنتْييٍ رَ. مِشِ يٌ مُ نْمَ عَلَ شَ سّرِيّ بِرِن نَتِنمّدٍ، هَن عَ قَ قِندِ تِنشِنتْ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وٌن نَ تِنشِنيِ قٍنقٍ عَلَ شَ مِشِ سُفَندِشِ سَابُي رَ، وٌن قَ يُنُبِ ندٍ رَبَ، نَ عَ مَسٍنمَ يُنُبِ رَقَن عَلَ شَ مِشِ سُفَندِشِ مَ؟ عَستْقُلَهِ.]]></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نُن عِسَ شَ شّي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لَمَ عَ رَ سْنْن ﭑ نْمَ عَلَ شَ يَامَرِ بِرِن نَتِنمّدٍ، هَن ﭑ شَ قِندِ تِنشِنتْي رَ. شَ عَ سَ لِ ﭑ بَرَ فبِلٍن نَ شَشِلِ مَ، نَ مُ قِندِ عَلَ شَ سّرِ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 عَ تٌ ﭑ مُ نْمَ عَلَ شَ سّرِيّ بِرِن نَتِنمّدٍ، ﭑ نَشَ نَ شَشِلِ لُ نَ، عَلَكٌ ﭑ مَ حّرّ كِ قَنيِ شَ قِندِ تَنتُي رَ عَ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شَ مِشِ سُفَندِشِ قَشَ كِ نَشّ وُرِ مَفَلَنبُشِ مَ، ﭑ وَشْنقٍ قَن بَرَ قَشَ نَ كِ. يَكْسِ ﭑ مُ بِرَ مَ ﭑ وَشْنقٍ قْشْ رَ. عَلَ شَ مِشِ سُفَندِشِ نَن ﭑ مَ دُنِحّءِفِرِ رَحّرّ مَ. ﭑ ﭑ مَ دُنِحّءِفِرِ رَحّرّ مَ دَنشَنِيَ نَن سَابُي رَ. ﭑ بَرَ دَنشَنِيَ عَلَ شَ دِ مَ نَشَن عَ يّتّ بَشِ سّرّشّ رَ ﭑ بّ عَ شَ شَنُنتٍيَ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تِنمَ عَلَ شَ هِننّ رَبٌلٌدٍ. شَ عَ سَ لِ ﭑ نْمَ عَلَ شَ يَامَرِيٍ رَتِنمّدٍ هَن ﭑ شَ قِندِ تِنشِنتْي رَ، عَ لِمَ عَلَ شَ مِشِ سُفَندِشِ شَ قَشّ تِدٍ يٌ مُ نَ وٌن مَ كِسِ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قُ نُن نَانِ تٌ دَنفِ كٍلِقٍ نَ بِيَاسِ سِنفٍ مَ، ﭑ مَن نَشَ فبِلٍن دَرِ سَلَمُ. بَرَنَبَسِ نُن تِتٌ نُ نَ ﭑ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نُ بَرَ عَ مَسٍن ﭑ بّ ﭑ شَ سِفَ نَا عَلَكٌ ﭑ شَ دّنتّفّ سَ عٍ بّ ﭑ شِبَارُ قَنيِ نَشَن عِبَمَ سِ فبّتّيٍ تَفِ. ﭑ مُ نَ دّنتّفّ سَ عٍ بِرِن شَ بّ، قٌ دَنشَنِيَتْي كُنتِفِيٍ، بَرِ مَ ﭑ مُ نُ وَ مَ ﭑ مَ وَلِ شُن شَ رَ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هَلِ تِتٌ فِرّكِكَ نَشَن نُ نَ ﭑ قْشْ رَ، عٍ مُ عَ كَرَشَن عَ شَ سُ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سُننَقٍ نُ بَرَ قِندِ حْشْنسْسْي رَ مُشُ تَفِ، بَرِ مَ مِشِ ندٍ نَشٍيٍ مُ قِندِشِ دَنشَنِيَتْييٍ رَ، نٍيٍ نَشَ سٌ مُشُ يَ مَ فُندٌ كُي. عٍ نُ وَ مَ وٌن مَ شْرّيَ نَن نَبّنقٍ، عَلَ شَ مِشِ سُفَندِشِ عِسَ نَشَن قِشِ وٌن مَ، عَلَكٌ وٌن مَن شَ فبِلٍن كٌنيِ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مُشُ مُ تِن نَ شَشِلِ رَ قٍقٍ مَ، عَلَكٌ وٌ نَشَ بَ عِسَ شَ نْندِ كِرَ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ﭑ شَشِلِ تِشِ مِشِيٍ رَ حَمَ بِرَشِ نَشٍيٍ قْشْ رَ، بَرِ مَ عَلَ مُ مِشِ يٌ رَقِسَمَ عَ بٌورٍ بّ. عٍ تَن مُ سٍسٍ سَ ﭑ مَ مَسٍنيِ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تٌ عَلَ نَن نَ شّيرَيَ تَشُشِ ﭑ نَ، ﭑ شَ عِسَ شَ شِبَارُ قَنيِ عِبَ سِ فبّتّيٍ بّ، عَلْ ثِيّرِ عَ رَبَمَ يُوِقِيٍ بّ كِ نَشّ.]]></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فَلَتِ 2:1-21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