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فَلَتِ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فبِلٍن نَ مَ عَ قِرِن ندٍ. شَ مِشِ يٌ قَ مَسٍنيِ ندٍ تِدٍ وٌ بّ، نَشَن مُ لَنشِ نَ مَسٍنيِ قَنيِ مَ نَشَن مَسٍنشِ وٌ بّ عَ سِنفٍ رَ، دَنكَرِ نَ نَ كَنيِ بّ.ثْلُ شَ شّيرَ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نَ ندٍ سَفٌ رَبَقٍ، عِبُنَدَ مَ بَ كَ عَلَ؟ وٌ حْشْ عَ مَ عَ ﭑ وَ مَ عَدَ مَدِ سَفٌ نَن نَبَقٍ؟ شَ نَ نَ عَ رَ نُ، ﭑ مُ قِندِ مَ عَلَ شَ مِشِ سُفَندِشِ شَ كٌ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فَشَكٍرٍنيِيٍ، ﭑ شَ عَ قَلَ وٌ بّ عَ ﭑ شِبَارُ قَنيِ نَشَن عِبَمَ عَ مُ قَتَنشِ عَدَ مَ شَشِلِ 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عَ سْتْ مِشِ شَ رَ. مِشِ يٌ مُ ﭑ شَرَنشِ عَ رَ. عَلَ شَ مِشِ سُفَندِشِ عِسَ يَتِ نَن عَ مَسٍنشِ ﭑ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بَرَ عَ مّ عَ سِنفٍ ﭑ نُ بِرَشِ يُوِقِيٍ شَ دِينّ قْشْ رَ سّنبّ رَ كِ نَشّ. ﭑ نُ عَلَ شَ دَنشَنِيَتْي حَمَيٍ حَشَنكَتَمَ نّ عَ حَاشِ رَ عَلَكٌ ﭑ شَ عٍ سْن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رَنيِ نَشَن نَبَشِ يُوِقِيٍ شَ دِينّ كُي، عَ دَنفِ ﭑ بٌورٍيٍ شَ شَرَنيِ رَ. ﭑ نُ بِرَ مَ ﭑ بٍنبَيٍ شَ نَامُنيِيٍ قْشْ رَ سّنبّ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عَلَ نُ بَرَ ﭑ سُفَندِ كَقِ ﭑ بَرِ تّمُي. عَ نَشَ ﭑ شِلِ عَ شَ هِن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 عَ شَ دِ مَسٍن ﭑ بّ، عَلَكٌ ﭑ شَ عَ شَ قٍ كَوَندِ تِ سِ فبّتّيٍ تَفِ. عَ تٌ ﭑ شِلِ نَ مَ، ﭑ مُ مَرَ سِ قٍن مِشِ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 سِفَ دَرِ سَلَمُ مِشِيٍ يِرٍ نَشٍيٍ سِنفٍ قِندِ عِسَ شَ شّيرَيٍ رَ ﭑ تَن بّ. ﭑ نَشَ سِفَ كٍرٍن نَ عَرَبُ بْشِ مَ. نَ دَنفِ شَنبِ ﭑ نَشَ فبِلٍن دَ مَسِ تَا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 سَشَن تٌ دَنفِ، ﭑ نَشَ سِفَ دَرِ سَلَمُ، عَلَكٌ ﭑ شَ ثِيّرِ كٌلٌن. ﭑ نَشَ لُ عَ شْنيِ شِ قُ نُن سُو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 عِسَ شَ شّيرَ فبّتّ تٌ نَ تّمُي، قٌ عِسَ شُنيَ يَ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شَ عَ قَلَ وٌ بّ عَلَ يَ شْرِ، ﭑ نَشَن سّبّقٍ وٌ مَ، وُلٍ يٌ مُ نَ عَ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حّرّ دَنفِ شَنبِ، ﭑ نَشَ سِفَ سِرِيَ نُن سِلِسِ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يَنكَ حَمَيٍ نَشٍيٍ نُ نَ يُدَيَ، نٍيٍ مُ نُ ﭑ كٌلٌنشِ نَ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 نُ بَرَ عَ مّ عَ مِشِ نَشَن نُ عٍ تْورْ مَ، عَ عَ بَرَ قِندِ دَنشَنِيَ كَوَندِلَ رَ. «سِنفٍ عَ نُ وَ مَ نَ دَنشَنِيَ شُن نَكَنَقٍ، كْنْ يَكْسِ عَ نَ عَ كَوَندِ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عٍ نَشَ عَلَ مَتْشْ ﭑ مَ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2ﭑ تَن ثْلُ نُن ﭑ نفَشَكٍرٍنيِيٍ، مُشُ بَرَ دَنشَنِيَتْي حَمَيٍ شّيبُ نَشٍيٍ نَ فَلَتِ بْشِ مَ. مِشِ يٌ مُ ﭑ شّيشِ. عَلَ شَ مِشِ سُفَندِشِ عِسَ نُن بَبَ عَلَ نَشَن عَ رَكٍلِشِ قَشّ مَ، عٍ تَن نَن ﭑ شّي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بَبَ عَلَ نُن وٌن مَرِفِ عِسَ، عَلَ شَ مِشِ سُفَندِشِ، عٍ شَ هِننّ نُن بْحّسَ قِ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عَ يّتّ بَشِ سّرّشّ رَ وٌن مَ يُنُبِيٍ شَقَرِقٍ نَن نَ، عَ شَ وٌن نَتَنفَ يِ وَشَتِ حَاشِ مَ، عَلْ وٌن بَبَ عَلَ وَ مَ عَ شْن مَ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تَنتُي نَ عَلَ بّ عَبَدَن. عَمِنَ.فَلَتِكَيٍ فبِلٍنقٍ عَلَ شَ كِرَ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دّ بَرَ عِشَرَ وٌ تٌ فبِلٍنقٍ وٌ شِلِمَ قْشْ رَ يِ عِكْرّشِ رَ، نَشَن بَرَ وٌ شِلِ عَ شَ مِشِ سُفَندِشِ شَ هِننّ سَابُي رَ. وٌ نَ بِرَقٍ مَسٍنيِ فبّتّ نَن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مُ قِندِشِ مَسٍنيِ قَنيِ رَ. مِشِ ندٍيٍ وَ مَ وٌ شَشِلِ عِقُقٍ، عٍ شَ عَلَ شَ مِشِ سُفَندِشِ شَ شِبَارُ قَنيِ مَقِ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شَ عَ سَ لِ مُشُ تَن، شَ نَ مُ عَ رَ عَلَ شَ مَلٍكّ ندٍ نَشَ مَسٍنيِ تِ وٌ بّ، نَشَن مُ لَنشِ نَ مَسٍنيِ قَنيِ مَ نَشَن مَسٍنشِ وٌ بّ عَ سِنفٍ رَ، دَنكَرِ نَ نَ كَنيِ بّ.]]></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2026-06-13T22:39:19Z</dcterms:created>
  <dcterms:modified xsi:type="dcterms:W3CDTF">2026-06-13T22:39:19Z</dcterms:modified>
  <dc:title>Bible.com.au: فَلَتِ 1:1‏-24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