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288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دِرَ سِ 8: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سٍبَدَيَ، نَشَن كٍلِ سّقَتَيَ شَبِلّ.مِكَيٍلِ شَ دِ ندٍ نُن مِشِ تٌنفٌ سٌلٌمَسَشَ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بَدِيَسِ، نَشَن كٍلِ يٌوَبَ شَبِلّ.يّشِيّلِ شَ دِ نُن مِشِ كّمّ قِرِن مِشِ قُ نُن سٌلٌمَسَشَ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سٍلٌمِتِ شَ دِ ندٍيٍ.يٌسِقِيَ شَ دِ نُن مِشِ كّمّ مِشِ تٌنفٌ سٍن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سَكَرِ، نَشَن كٍلِ بِبَيِ شَبِلّ، عَ نُن مِشِ مْشْحّن نُن سٌلٌمَسَشَ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يٌشَنَن، نَشَن كٍلِ عَسِفَدِ شَبِلّ، عَ نُن مِشِ كّمّ مِشِ قُ.]]></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لِقٍلٍتِ، يُوّلِ، نُن سٍمَيَ، نَشٍيٍ كٍلِ عَدٌنِكَمَ شَبِلّ، نُن مِشِ تٌنفٌ سٍن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تَيِ نُن سَبُدُ، نَشٍيٍ كٍلِ بٍفِقَيِ شَبِلّ، نُن مِشِ تٌنفٌ سٌلٌقٍ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ﭑ نَشَ يِ مِشِيٍ مَلَن شُرٍ دّ رَ، شُرٍ نَشَن فٌرٌ مَ عَهَوَ. مُشُ نَشَ لُ مّننِ شِ سَشَن. ﭑ تٌ حَمَ مَتٌ، ﭑ نَشَ عَ رَكْرْ سِ عَ سّرّشّدُبّيٍ نُ نَ، كْنْ لٍوِ بْنسْي مِشِيٍ مُ نُ نَ حَمَ يَ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ﭑ نَشَ يِ كُنتِفِيٍ شِلِ؛ عٍلِيٍسٍرِ، عَرِيّلِ، سٍمَيَ، عٍلِنَتَن، يَرِبُ، عٍلِنَتَن، نَتَن، سَكَرِ، نُن مٍسُلَمَ. ﭑ نَشَ كَرَ مْشْ يٌيَرِبُ نُن عٍلِنَتَن قَن شِلِ.]]></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ﭑ نَشَ عٍ شّي كَسِقِيَ، مَنفّ عِدٌ شْنيِ. ﭑ نَشَ عَ قَلَ عٍ بّ عٍ شَ عِدٌ نُن عَ نفَشَكٍرٍنيِيٍ مَيَندِ عٍ شَ مِشِ ندٍيٍ سٌ مُشُ يِ رَ نَشٍيٍ نْمَ وَلِدٍ وٌن مَرِفِ عَلَتَلَ شَ هْرْ مْبَنشِ كُي.]]></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ننَبِ عٍسِدِرَ سِ شَ بِيَاسِ]]></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وٌن مَرِفِ عَلَ نَشَ مُشُ مَلِ نَ قٍ كُي، عٍ قَ مَشَلِ شَ دِ سٍرٍبِيَ شّي، نَشَن كٍلِ لٍوِ بْنسْي مَ. شَشِلِمَ نَن نُ عَ رَ. عَ نَشَ قَ، عَ نُن عَ شَ دِيٍ، نُن عَ شُنيَيٍ. عٍ بِرِن نَلَنشِ مِشِ قُ نُن سٌلٌمَسَشَ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شَسَبِيَ نُن يّسَيَ، نَشَن كٍلِ مٍرَرِ بْنسْي، نُن عٍ شُنيَيٍ نُن عٍ شَ دِيٍ، عٍ قَن نَشَ قَ. عٍ لَن مِشِ مْشْحّن نَن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نَشَ قَ هْرْ مْبَنشِ وَلِكّ كّمّ قِرِن نُن مْشْحّن نَ، عَلْ مَنفّ دَوُدَ نُن بْشِ كُنتِفِيٍ نُ بَرَ نَتّ تٌنفٌ كِ نَشّ. نٍيٍ شَ لُ لٍوِ بْنسْي مِشِيٍ شَ يَامَرِ بُن مَ. عٍ شِلِيٍ بِرِن نُ سّبّشِ.]]></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نَ تّمُي، ﭑ نَشَ عَ قَلَ مِشِ بِرِن بّ عَهَوَ شُرٍ دّ رَ، مُشُ شَ سُنيِ سُشُ، مُشُ شَ مُشُ مَفٌرٌ مُشُ مَرِفِ عَلَ بّ، عَلَكٌ مُشُ شَ عَ مَشَندِ عَ شَ مُشُ شَ بِيَاسِ سْونّيَ مُشُ تَن نُن مُشُ شَ دِيٍ بّ. عَ شَ مُشُ هَرِفٍ بِرِن كَنتَ.]]></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ﭑ يَافِشِ مَنفّ مَشْرِندٍ عَ شَ سْورِيٍ شَ سَ مُشُ مَتِ عَلَكٌ عٍ شَ مُشُ رَتَنفَ مُشُ يَشُييٍ مَ كِرَ شْن مَ. ﭑ نُ بَرَ عَ قَلَ مَنفّ بّ، «مُشُ مَرِفِ عَلَ مّينِمَ عَ قْشِرَبِرّيٍ مَ، كْنْ عَ شْنْمَ سّنبّ رَ مِشِ بِرِن مَ نَشَن عَ رَبٌلٌ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نَ نَن عَ تٌشِ مُشُ نَشَ سُنيِ سُشُ، مُشُ نَشَ مُشُ مَرِفِ عَلَ مَشَندِ. عَ نَشَ نَ دُبَ سُشُ.]]></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ﭑ نَشَ مِشِ قُ نُن قِرِن سُفَندِ سّرّشّدُبّ كُنتِفِيٍ يَ مَ. نٍيٍ قِندِشِ سٍرٍبِيَ، شَسَبِيَ، نُن عٍ شُنيَ قُ نَن 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ﭑ نَشَ فبٍتِ، شّيمَ، نُن يِرَبَسٍ مَنِيَ عٍ بّ، مَنفّ، عَ شَ سَنتِفِيٍ، عَ شَ مَنفّدِيٍ، نُن عِسِرَيِلَكَيٍ نَشٍيٍ سٌشِ مُشُ يِ رَ مُشُ مَرِفِ عَلَ شَ هْرْ مْبَنشِ بّ.]]></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ﭑ نَشَن سٌشِ عٍ يِ رَ نَ نَن يَ؛ فبٍتِ كِلٌ وُلُ قُ نُن قِرِن، كِلٌ كّمّ، يِرَبَسٍ فبٍتِ دَاشِ كِلٌ وُلُ سَشَن كِلٌ كّمّ نَانِ، شّيمَ كِلٌ وُلُ سَشَن كِلٌ كّمّ نَانِ،]]></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ثْوتِ شّيمَ دَاشِ مْشْحّن، نَشَن سَرٍ كْبِرِ كٌلٍ شّيمَ دَاشِ وُلُ كٍرٍن لِمَ، نُن يِرَبَسٍ قِرِن نَشَن يَءِلَنشِ يْشُي رَ. نَ سَرٍ فبٌ عَلْ شّيمَ سَ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دٍنبَيَ كَنيِيٍ شِلِ نَن يَ، نَشٍيٍ ﭑ مَتِ كٍلِقٍ بَبِلْن سِفَقٍ رَ دَرِ سَلَمُ مَنفّ عَتَسَكَسِ شَ وَشَتِ؛]]></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ﭑ نَشَ عَ قَلَ عٍ بّ، «وٌ بَرَ قِندِ وٌ بٍنبَيٍ مَرِفِ عَلَتَلَ فبٍ رَ، وٌ تَن نُن يِ نَاقُلِ بِرِن. وٌ بِرِن بَرَ قِندِ سّرّشّ حَنِفٍشِ رَ عَ بّ.]]></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وٌ شَ وٌ حّنفِ سَ يِ بِرِن شْن مَ هَن وٌ شَ سَ عَ دّنتّفّ سّرّشّدُبّ كُنتِفِيٍ بّ، لٍوِ بْنسْي مِشِيٍ نُن عِسِرَيِلَ شَبِلّ كُنتِفِيٍ بّ دَرِ سَلَمُ، عَلَتَلَ شَ هْرْ مْبَنشِ شَ نَاقُلِ رَفَتَمَ دّننَشّ.»]]></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نَ نَن نَ كِ سّرّشّدُبّيٍ نُن لٍوِ بْنسْي مِشِيٍ نَشَ شّيمَ، فبٍتِ، نُن يِرَبَسٍ مَنِيَشِيٍ سْتْ، عٍ نَشَن شَنِنمَ دَرِ سَلَمُ مُشُ مَرِفِ عَلَ شَ بَنشِ كُي.]]></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مُشُ نَشَ كٍلِ عَهَوَ شُرٍ دّ رَ سِفَقٍ رَ دَرِ سَلَمُ، كِكٍ سِنفٍ شِ قُ نُن قِرِن ندٍ رَ. عَلَ نَشَ مُشُ رَتَنفَ مُشُ يَشُييٍ مَ كِرَ شْن مَ.]]></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مُشُ تٌ سٌ دَرِ سَلَمُ، مُشُ نَشَ مُشُ مَلَبُ شِ سَشَن.]]></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 شِ نَانِ ندٍ، مُشُ نَشَ شّيمَ، فبٍتِ، نُن يِرَبَسٍيٍ مَنِيَ عَلَ شَ هْرْ مْبَنشِ كُي. مُشُ نَشَ نَ سٌ سّرّشّدُبّ مٍرٍ مٌتِ، عُرِيَ شَ دِ يِ رَ، قِنٍشَسِ شَ دِ عٍلِيٍسٍرِ، نُن يٍسُوَ شَ دِ يٌسَبَدِ، نُن بِنُوِ شَ دِ نٌوَدِيَ يَ شْرِ. عٍ بِرِن قِندِشِ لٍوِ بْنسْي مِشِيٍ نَن نَ.]]></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 تٌ فّ نَ بِرِن كْنتِدٍ نُن عَ مَنِيَدٍ، عٍ نَشَ نَ شَسَبِ سّبّ.]]></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حَمَ نَشَن كٍلِ كٌنيِيَ ثٍرِ سٍ بْشِ مَ، نٍيٍ نَشَ سّرّشّ فَن دَاشِ بَ عِسِرَيِلَ مَرِفِ عَلَ بّ. نَ قِندِ تُورَ قُ نُن قِرِن نَن نَ عِسِرَيِلَ بْنسْي بِرِن بّ، نُن يّشّي كٌنتٌنيِ تٌنفٌ سٌلٌمَنَانِ نُن سٍننِ، يّشّي تٌنفٌ سٌلٌقٍرٍ نُن سٌلٌقٍرٍ، نُن سِكْتّ قُ نُن قِرِن. نَ قِندِ يُنُبِ شَقَرِ سّرّشّ نَن نَ عَ فَن دَاشِ.]]></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عٍ نَشَ مَنفّ شَ يَامَرِ سٌ عَ رَ سِمَيٍ نُن عَ شَ فٌمِنَيٍ يِ رَ، نَشٍيٍ نُ نَ نَاكِرِ مَ، عَلَكٌ عٍ شَ عِسِرَيِلَكَيٍ مَلِ عَلَ شَ بَنشِ تِدٍ.]]></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فٍرِ سٌمِ، نَشَن كٍلِ قِنٍشَسِ شَبِلّ.دَنِيّلِ، نَشَن كٍلِ عِتَمَرِ شَبِلّ.شَتُسِ، نَشَن كٍلِ دَوُدَ شَبِلّ.]]></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سّكَنَيَ شَ دِ ندٍ.سَكَرِ نُن شّمّ كّمّ تٌنفٌ سُولِ، نَشٍيٍ كٍلِ ثَرٌ سٌ شَبِلّ.]]></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لِيٍهٌوٍنَيِ، نَشَن كٍلِ مٌوَبَ ثَشَتِ شَبِلّ.سّرَشَيَ شَ دِ ندٍ نُن مِشِ كّمّ قِرِ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سّكَنَيَ شَ دِ ندٍيٍ.يَشَسِيٍلِ شَ دِ ندٍ نُن مِشِ كّمّ سَشَ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بٍدِ، نَشَن كٍلِ عَدِن شَبِلّ.يٌنَتَن شَ دِ نُن مِشِ تٌنفٌ سُولِ.]]></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يّسَيَ، نَشَن كٍلِ عٍلَمَ شَبِلّ.عَتَلَيَ شَ دِ، نُن مِشِ تٌنفٌ سٌلٌقٍرٍ.]]></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2026-06-10T17:29:04Z</dcterms:created>
  <dcterms:modified xsi:type="dcterms:W3CDTF">2026-06-10T17:29:04Z</dcterms:modified>
  <dc:title>Bible.com.au: عَننَبِ عٍسِدِرَ سِ 8:1-36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