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ننَبِ عٍسِدِرَ سِ سٌشِ دَرِ سَلَمُ، مَنفّ شَ مَنفّيَ حّ سٌلٌقٍرٍ كِكٍ سُولِ ندٍ نَ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كٍلِ بَبِلْن كِكٍ سِنفٍ شِ سِنفٍ نّ، عَ نَشَ سٌ دَرِ سَلَمُ كِكٍ سُولِ ندٍ عَ شِ سِنفٍ ندٍ مَ، عَلَ شَ هِننّ سَابُ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ننَبِ عٍسِدِرَ سِ نُ بَرَ عَ تُننَبّشِ شَرَنيِ مَ نُن عَلَتَلَ شَ سّرِيّ رَبَقٍ مَ. عَ نُ عَلَ شَ سّرِيّ تِنشِنشِ مَسٍنمَ نّ عِسِرَيِلَكَ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عَتَسَكَسِ يِ بَتَاشّ نَن سّبّ عَننَبِ عٍسِدِرَ سِ مَ، نَشَن قِندِ سّرّشّدُبّ نُن كَرَ مْشْ رَ، نَشَن عَلَ شَ سّرِيّ بِرِن كٌلٌن عِسِرَيِلَ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 بَتَاشّ كٍلِشِ ﭑ تَن عَتَسَكَسِ نَن مَ، مَنفّيٍ شَ مَنفّ، كَتَرَبِ عَننَبِ عٍسِدِرَ سِ مَ، نَشَن مِشِ شَرَنمَ كٌورٍ مَرِفِ عَلَ شَ سّرِ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يَامَرِ قِ عَلَكٌ عِ تَن شَ نْ عِسِرَيِلَكَيٍ، سّرّشّدُبّيٍ، نُن لٍوِ بْنسْي مِشِيٍ بِرِن شَنِندٍ دَرِ سَلَمُ، نَشٍيٍ نَ بٍ ثٍرِ سٍ بْشِ مَ كْنْ عٍ وَ مَ سِفَقٍ نَ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ن مَنفّ نُن ﭑ مَ سَنتِفِ سٌلٌقٍرٍ نَن عِ شّيشِ، عِ شَ سَ عَ مَتٌ يُدَيَكَيٍ نُن دَرِ سَلَمُكَيٍ نَ عَلَ شَ سّرِيّ رَبَتُقٍ كِ نَشّ. نَ كِتَابُي نَ عِ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شَ فبٍتِ نُن شّيمَ شَنِن، ﭑ تَن نُن ﭑ مَ سَنتِفِيٍ نَشَن حَنِفٍشِ عِسِرَيِلَ مَرِفِ عَلَ بّ نَشَن نَ دَرِ سَلَ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ن شَ فبٍتِ نُن شّيمَ شَنِن، بَبِلْنكَيٍ نَشَن سٌمَ عِ يِ رَ، عَ نُن عِسِرَيِلَكَيٍ نُن عٍ شَ سّرّشّدُبّيٍ نَشَن حَنِفٍمَ عٍ مَرِفِ عَلَ شَ هْرْ مْبَنشِ بّ نَشَن نَ دَرِ سَلَ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تُورَيٍ، يّشّي كٌنتٌنيِيٍ، يّشّييٍ، مّنفِ، نُن وّنِ سَرَ نَ نَاقُلِ رَ، عٍ شَ بَ سّرّشّ رَ وٌ مَرِفِ عَلَ شَ سّرّشّبَدٍ مَ دَرِ سَلَ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سِدِرَ سِ شَ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ن نُن عِ نفَشَكٍرٍنيِيٍ نَ وَ قٍ نَشَن نَبَقٍ يِ فبٍتِ نُن شّيمَ دْنشْي رَ، وٌ شَ عَ رَبَ عَلْ عَلَ وَ مَ عَ شْن مَ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سِفَ يِرَبَسٍيٍ بِرِن نَ، مُشُ بَرَ نَشٍيٍ سٌ عِ يِ رَ، نَشٍيٍ لَن عٍ شَ رَوَلِ وٌ مَرِفِ عَلَ شَ بَنشِ كُي. عِ شَ نَ دّنتّفّ عَلَ بّ دَرِ سَلَ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عِ هَيِ نَ كْبِرِ فبّتّ مَ، عِ شَ عَ تٌنفٌ مَنفّ شَ نَاقُلِ يِرٍ عَلَكٌ عِ مَرِفِ عَلَ شَ بَنشِ وَلِ شَ سْو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تَن مَنفّ عَتَسَكَسِ بَرَ يَامَرِ قِ ﭑ مَ كْبِرِ يِرٍ شُنيِيٍ مَ نَشَن نَ شُرٍ نَاكِرِ مَ، شَ عَ سَ عَ لِ عَننَبِ عٍسِدِرَ سِ، عَلَ شَ سّرّشّدُبّ نَشَن مِشِ شَرَنمَ كٌورٍ عَلَ شَ سّرِيّ رَ، شَ عَ هَيِ نَ كْبِرِ ندٍ مَ، وٌ شَ عَ سٌ عَ 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ن فبٍتِ كِلٌ وُلُ سَشَن، كِلٌ كّمّ نَانِ، مّنفِ شْرِ بُسَلِ وُلُ كٍرٍن، وّنِ لِتِرِ وُلُ قِرِن، لِتِرِ كّمّ قِرِن، تُرٍ لِتِرِ وُلُ قِرِن، لِتِرِ كّمّ قِرِن، عَ نُن قْشْي عَ نَ وَ نَشَن شَسَبِ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كٌورٍ عَلَ شَ يَامَرِ بِرِن نَبَ عَ قَنيِ رَ عَ شَ هْرْ مْبَنشِ شَ قٍ رَ، عَلَكٌ عَ نَشَ شْنْ وٌن مَ مَنفّيَ مَ عَ نُن ﭑ مَ دِ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شَ دُوتِ يٌ رَ سُشُ يِ مِشِيٍ يِ رَ، هَلِ بْشِ عِفِرِ سَرٍ. وٌ نَشَ سٍسٍ بَ يِ سّرّشّدُبّيٍ يِ رَ، عَ نُن لٍوِ بْنسْي مِشِيٍ، بّيتِبَيٍ، سَلِدٍ نَادّ كَنتَيٍ، وَلِكّيٍ، عَ نُن نَشٍيٍ بِرِن وَلِمَ عَلَ شَ بَن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ن عَننَبِ عٍسِدِرَ سِ، عِ شَ مَنفّيٍ نُن كِيتِسَيٍ تِ حَمَ بّ نَشٍيٍ نَ شُرٍ نَاكِرِ مَ عَلْ عَلَ عَ مَسٍنمَ عِ بّ كِ نَشّ لْننِ كِ مَ. عٍ شَ عَلَ شَ حَمَ يَمَرِ تِنشِنيِ رَ. عِ شَ عَلَ شَ سّرِيّ مَسٍن مِشِيٍ بّ نَشٍيٍ مُ عَ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يٌ نَشَن مُ عِ مَرِفِ عَلَ شَ سّرِيّ رَبَتُ، عَ نُن مَنفّ شَ سّرِيّيٍ، نَ كَنيِ شَ قَشَ، شَ نَ مُ عَ شَ كٍرِ بْشِ مَ، شَ نَ مُ عَ شَ كْبِرِ بَ، شَ نَ مُ عَ شَ سَ فٍي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نتُي نَ عَلَتَلَ بّ، وٌن بٍنبَيٍ مَرِفِ عَلَ، نَشَن مَنفّ بْحّ رَقَلَشِ عَ شَ وَلِ بِرِن مَ عَلَتَلَ شَ هْرْ مْبَنشِ تِقٍ رَ دَرِ سَلَ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تٌ دَنفِ، ثٍرِ سٍ مَنفّ عَتَسَكَسِ شَ مَنفّيَ بُن مَ، عَننَبِ عٍسِدِرَ سِ نَشَ قَ دَرِ سَلَمُ.عٍسِدِرَ سِ قِندِ سٍرَيَ شَ دِ نَن نَ.سٍرَيَ قِندِ عَسَرَيَ شَ دِ نَن نَ.عَسَرَيَ قِندِ شِلِكِيَ شَ دِ نَن 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رِفِ بَرَ هِننّ ﭑ نَ مَنفّ نُن عَ شَ سَنتِفِيٍ نُن عَ شَ بَتُلَيٍ يَ شْرِ. ﭑ مَرِفِ عَلَتَلَ تٌ نَ سّنبّ قِ ﭑ مَ، ﭑ نَشَ عِسِرَيِلَ كُنتِفِيٍ مَلَن عَلَكٌ مُشُ بِرِن شَ 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لِكِيَ قِندِ سَلُمُ شَ دِ نَن نَ.سَلُمُ قِندِ سَدْكِ شَ دِ نَن نَ.سَدْكِ قِندِ عَشِتُبَ شَ دِ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شِتُبَ قِندِ عَمَرَيَ شَ دِ نَن نَ.عَمَرَيَ قِندِ عَسَرَيَ شَ دِ نَن نَ.عَسَرَيَ قِندِ مٍرَيٌتِ شَ دِ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يٌتِ قِندِ سّرَشَيَ شَ دِ نَن نَ.سّرَشَيَ قِندِ يُسِيّلِ شَ دِ نَن نَ.يُسِيّلِ قِندِ بُوكِ شَ دِ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وكِ قِندِ عَبِسُوَ شَ دِ نَن نَ.عَبِسُوَ قِندِ قِنٍشَسِ شَ دِ نَن نَ.قِنٍشَسِ قِندِ عٍلٍيَسَرِ شَ دِ نَن نَ.عٍلٍيَسَرِ قِندِ هَرُنَ سّرّشّدُبّ كُنتِفِ شَ دِ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ننَبِ عٍسِدِرَ سِ نَشَ قَ دَرِ سَلَمُ كٍلِقٍ بَبِلْن بْشِ مَ. كَرَ مْشْ بٍلٍبٍلٍ نَن نُ عَ رَ، عَ تَوُرٍتَ مُنسَ كٌلٌن عَ قَنيِ رَ، عِسِرَيِلَ مَرِفِ عَلَتَلَ سّرِيّ نَشَن سٌ عَننَبِ مُنسَ يِ رَ. ثٍرِ سٍ مَنفّ نَشَ عَننَبِ عٍسِدِرَ سِ وَشْنقٍ بِرِن نَبَ عَ بّ، بَرِ مَ مِشِ نَ عَ رَ عَ مَرِفِ عَلَتَلَ حّنفِ سَشِ نَشَن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 ندٍيٍ، سّرّشّدُبّيٍ، لٍوِكَيٍ، بّيتِبَيٍ، سَلِدٍ نَادّ كَنتَيٍ، عَ نُن وَلِكّيٍ، عٍ بِرِن نَشَ تٍ دَرِ سَلَمُ، مَنفّ عَتَسَكَسِ شَ مَنفّيَ حّ سٌلٌقٍرٍ ندٍ رَ.]]></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2026-06-15T08:54:29Z</dcterms:created>
  <dcterms:modified xsi:type="dcterms:W3CDTF">2026-06-15T08:54:29Z</dcterms:modified>
  <dc:title>Bible.com.au: عَننَبِ عٍسِدِرَ سِ 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