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دِرَ سِ 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بَرَ وٌ يَمَرِ نَ يُوِقِيٍ شَ وَلِ شَ قٍ رَ، وٌ شَ وٌ شَ دُوتِيٍ قِ عٍ تَن نَن مَ، عَ شَ قِندِ نَ وَلِ سَرٍ رَ، عَلَكٌ عَلَ شَ بَنشِ تِقٍ شَ سْونّ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هَيِ نَ قٍ نَشَن بِرِن مَ، عَ شَ قِندِ كٌورٍ عَلَ شَ سّرّشّ فَن دَاشِ رَ، وٌ شَ نَ قِ عٍ شَ سّرّشّدُبّيٍ مَ، عَلْ تُورَ يْرّ، يّشّي كٌنتٌنيِ، يّشّي، مّنفِ، قْشْي، وّنِ، نُن تُرٍ. وٌ شَ نَ قِ عٍ مَ لْشْ يٌ لْشْ عَلْ عٍ وَ مَ عَ شْن مَ كِ نَشّ. وٌ نَشَ نَ وَلِ لُ نَ 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كٌ عٍ شَ سّرّشّ قَنيِ بَ كٌورٍ عَلَ بّ، عٍ مَن شَ دُبَ مَنفّ نُن عَ شَ دِيٍ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بَرَ يِ يَامَرِ سَ نَ قَرِ؛ مِشِ يٌ نَشَن تٌندِ ﭑ مَ سّرِيّ رَتِنمّدٍ، وٌ شَ وُرِ كٍرٍن بَ نَ كَنيِ شَ بَنشِ مَ، وٌ شَ عَ فبَكُ نَ وُرِ مَ. عَ شَ بَنشِ شَ كَنَ عَ شَ مَتَندِ شَ قٍ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نفّ نُن مِشِ نَشَن بِرِن كَتَمَ عٍ شَ عَلَ شَ هْرْ مْبَنشِ رَبِرَ، نَشَن تِشِ دَرِ سَلَمُ، عَلَ شَ نَ كَنيِيٍ قَن نَبِرَ. ﭑ تَن دَرِيُسِ، ﭑ مَ يَمَرِ نَن نَ كِ. قٌ وٌ شَ نَ رَبَ نّ تٍكُ.»]]></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سَمَرِ مَنفّ تَتٍنَيِ، سٍتَرَ بٌسٍنَيِ، نُن عٍ شَ كُنتِفِيٍ نَشَ نَ يَامَرِ رَبَتُ عَلْ مَنفّ دَرِيُسِ عَ يَمَرِشِ كِ 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وِقِ شَ وَلِ نَشَ سْونّيَ عَ قَنيِ رَ عَلْ عٍ شَ قٌرِيٍ نُ وَ مَ عَ شْن مَ كِ نَشّ. عَننَبِ شَفَيِ نُن عِدٌ شَ دِ عَننَبِ سَكَرِ قَن نَشَ لُ عَلَ شَ مَسٍنيِ كَوَندِ رَ. عَلَ شَ هْرْ مْبَنشِ نَشَ تِ عَلْ عِسِرَيِلَ مَرِفِ عَلَ عَ يَمَرِشِ كِ نَشّ، ثٍرِ سٍ مَنفّيٍ سِرُ سِ، دَرِيُسِ، نُن عَتَسَكَسِ سَفٌ بُ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هْرْ مْبَنشِ نَشَ فّ تِدٍ عَدَرِ كِكٍ، شِ سَشَن ندٍ، دَرِيُسِ شَ مَنفّيَ حّ سٍننِ ندٍ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رَيِلَ سّرّشّدُبّيٍ، لٍوِ بْنسْي، نُن حَمَ بِرِن نَشَن كٍلِشِ كٌنيِيَ كُي ثٍرِ سٍ بْشِ مَ، عٍ نَشَ عَلَ شَ هْرْ مْبَنشِ رَبِ سّيوّ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لْشْي عٍ نَشَ تُورَ كّمّ، يّشّي كٌنتٌنيِ كّمّ قِرِن، نُن يّشّي كّمّ نَانِ بَ سّرّشّ رَ. عٍ مَن نَشَ سِ كٌنتٌنيِ قُ نُن قِرِن بَ يُنُبِ شَقَرِ سّرّشّ رَ عِسِرَيِلَ بْنسْي قُ نُن قِرِن شَ يُنُبِيٍ شَ قٍ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هْرْ مْلِنفِرَ رَبِ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سّرّشّدُبّيٍ نُن لٍوِ بْنسْي مِشِيٍ بِرِن تِ كَنكَن شَ وَلِ رَ هْرْ مْبَنشِ كُي دَرِ سَلَمُ، عَلْ عَ سّبّشِ تَوُرٍتَ مُنسَ كُي كِ نَ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وِقِ نَشٍيٍ كٍلِشِ كٌنيِيَ كُي ثٍرِ سٍ بْشِ مَ، نٍيٍ نَشَ سَيَمَلٍكّ دَنفِ سَلِ رَبَ كِكٍ سِنفٍ شِ قُ نُن نَانِ ندٍ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رّشّدُبّيٍ نُن لٍوِ بْنسْي مِشِيٍ بِرِن نُ بَرَ عٍ يّتّ رَ سّنِيّن، عَلَكٌ عٍ شَ سَيَمَلٍكّ دَنفِ سَلِ سّرّشّ بَ عٍ نفَشَكٍرٍنيِيٍ، سّرّشّدُبّيٍ، نُن حَمَ بِرِن بّ، نَشٍيٍ كٍلِشِ كٌنيِيَ كُي ثٍرِ سٍ بْشِ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رَيِلَكَ نَشٍيٍ كٍلِ كٌنيِيَ كُي نُن عٍ دْشْبٌورٍ نَشٍيٍ فبِلٍن نَ بْشِ شَ نَامُنيِ قْشْ رَ، عٍ بِرِن نَشَ مَلَن يِرٍ كٍرٍن عِسِرَيِلَ مَرِفِ عَلَتَلَ شَ قٍ قٍنقٍ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شَ تَامِ لّبِنِتَرٍ سَلِ رَبَ شِ سٌلٌقٍرٍ بُن مَ سّيوّ كُي، بَرِ مَ عَلَتَلَ نُ بَرَ عَسِرِيَ مَنفّ بْحّ مَقِندِ عٍ بّ، عَلَكٌ عٍ شَ عِسِرَيِلَ مَرِفِ عَلَ شَ هْرْ مْبَنشِ تِ.]]></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فّ دَرِيُسِ نَشَ مِشِيٍ يَمَرِ عٍ شَ نَ تَرُشُي قٌرِيٍ قٍن بَبِلْن نَاقُلِ رَفَتَشِ دّن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سّبّلِ ندٍ تٌ عَشَمٍتَ تَا كُي مٍدِيَ بْشِ مَ نَشَن يِ مَسٍ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نفّ سِرُ سِ شَ مَنفّيَ حّ سِنفٍ، عَ نَشَ عَ يَمَرِ عَ عَلَ شَ هْرْ مْبَنشِ، نَشَن نُ نَ دَرِ سَلَمُ، عَ مَن شَ فبِلٍن تِ رَ، عَلَكٌ سّرّشّيٍ شَ بَ مّننِ. عَ شَ تِ فّمّ شُنفبٍيٍ قَرِ. عَ شَ عِتٍ نُن عَ شَ فبٌي شَ لَن نْنفْن يَ تٌنفٌ سٍن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فّمّ مَسٌلِشِ شَ قِندِ سَقّ سَشَن نَ، وُرِ نّينّ قَن شَ قِندِ سَقّ كٍرٍن نَ. نَ وَلِ سَرٍ شَ كٍلِ مَنفَسَنيِ شَ نَاقُلِ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فّ نٍبُكَدَنسَرِ سٍ نَشٍيٍ تٌنفٌ دَرِ سَلَمُ هْرْ مْبَنشِ كُي، يِرَبَسٍ شّيمَ نُن فبٍتِ دَاشِيٍ، نٍيٍ بِرِن شَ رَفبِلٍن، عٍ شَ رَ سٌ عَلَ شَ هْرْ مْبَنشِ كُي نَشَن تِمَ دَرِ سَلَ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نَن عَ رَ، سَمَرِ فٌمِنَ تَتٍنَيِ، سٍتَرَ بٌسٍنَيِ، نُن وٌ شَ كُنتِفِيٍ، وٌ فبِلٍن يِ قٍ قْشْ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شَ عَ لُ يُوِقِ فٌمِنَ نُن عٍ شَ قٌرِيٍ شَ عَلَ شَ هْرْ مْبَنشِ تِ عَ يِرٍ قٌرِ.]]></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2026-08-15T14:00:06Z</dcterms:created>
  <dcterms:modified xsi:type="dcterms:W3CDTF">2026-08-15T14:00:06Z</dcterms:modified>
  <dc:title>Bible.com.au: عَننَبِ عٍسِدِرَ سِ 6:1-22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