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دِرَ سِ 5: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نفّ، مُشُ شَ عِ رَكٌلٌن مُشُ بَرَ سِفَ يُدَيَ بْشِ مَ، عٍ نَ عَلَ شُنفبٍ شَ هْرْ مْبَنشِ تِقٍ دّننَشّ. يُوِقِيٍ نَ عَ تِقٍ فّمّ شُنفبٍيٍ رَ، وُرِيٍ سَشِ عَ كْن نَ. عٍ شَ وَلِ نَ سْونّيَقٍ عَ قَن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شُ بَرَ عٍ شَ قٌرِيٍ مَشْرِن، ‹ندٍ وٌ يَمَرِشِ وٌ شَ يِ سَلِدٍ نُن يِ تّتّ تِ؟›]]></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شُ مَن بَرَ عٍ شَ يَرٍرَتِيٍ شِلِيٍ مَشْرِن، عَلَكٌ مُشُ شَ نٍيٍ قَلَ عِ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نْ عٍ مُشُ يَابِشِ يِ مَسٍنيِ نَن نَ؛ ‹عَلَ شَ كٌنيِيٍ نَن مُشُ رَ، نَشَن كٌورٍ نُن بْشِ دَاشِ. مُشُ وَ مَ عَ شَ هْرْ مْبَنشِ نَن تِقٍ، عِسِرَيِلَ مَنفّ شُنفبٍ ندٍ نُ بَرَ نَشَن سِنفٍ تِ تّمُي شْن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نْ كَبِ مُشُ بٍنبَيٍ عَلَ كٌورٍ دَا مَنفّ رَشْنْ، عَ نَشَ عٍ قِندِ بَبِلْن مَنفّ نٍبُكَدَنسَرِ شَ كٌنيِيٍ رَ. نَ كَلِدِكَ نَشَ يِ سَلِدٍ كَنَ، عَ مَن قَ بٍكَيٍ شَنِن بَبِلْ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وَشَتِ دَنفِ شَنبِ، سِرُ سِ نَشَ قِندِ بَبِلْن مَنفّ رَ، عَ قَ يَامَرِ قِ عَ شَ مَنفّيَ حّ سِنفٍ رَ، عَلَ شَ هْرْ مْبَنشِ مَن شَ تِ.]]></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نفّ سِرُ سِ نَشَ شّيمَ نُن فبٍتِ بَ بَبِلْن سَلِدٍ كُي، بَبِلْن مَنفّ نٍبُكَدَنسَرِ نَشَن تٌنفٌشِ دَرِ سَلَمُ سَلِدٍ كُي، عَ نَ بِرِن سٌ سّسّبَسَرِ يِ رَ، عَ نَشَن تِ يُدَيَ فٌمِنَ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شَ عَ قَلَ عَ بّ، «يِ سٍ بِرِن شَنِن دَرِ سَلَمُ، عٍ شَ رَ سٌ عَلَ شَ هْرْ مْبَنشِ كُي. وٌ شَ عَلَ شَ بَنشِ تِ عَ يِرٍ قٌ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سّبَسَرِ تٌ قَ دَرِ سَلَمُ، عَ نَشَ عَلَ شَ هْرْ مْبَنشِ كْورِن. سَ كٍلِ نَ لْشْي مَ قَ دْشْ تٌ رَ، مُشُ نَ نَ وَلِ نَن قَرِ، كْنْ عَ مُ حْنشِ سِندٍ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نفّ، نَ كُي شَ عِ بَرَ تِن عَ رَ، عِ شَ مَنفّ تَرُشُي قٌرِيٍ مَتٌ، عَلَكٌ عِ شَ عَ كٌلٌن شَ مَنفّ سِرُ سِ يَامَرِ قِ نّ عَلَ شَ هْرْ مْبَنشِ شَ تِ دَرِ سَلَمُ. نَ تّمُي، عِ شَ عِ سَفٌ مَسٍن مُشُ بّ نَ قٍ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فبِلٍنقٍ هْرْ مْبَنشِ تِقٍ 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تّمُي عَننَبِ شَفَيِ نُن عِدٌ شَ دِ عَننَبِ سَكَرِ نَشَ عِسِرَيِلَ مَرِفِ عَلَ شَ مَسٍنيِ تِ يُوِقِيٍ بّ، نَشٍيٍ نُ نَ يُدَيَ نُن دَرِ سَلَ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دَنفِ شَنبِ، سَلَتِيٍلِ شَ دِ سٌرٌبَبٍلِ نُن يٌسَدَكِ شَ دِ يٍسُوَ، نَشَ فبِلٍن عَلَ شَ هْرْ مْبَنشِ تِ رَ دَرِ سَلَمُ. عَلَ شَ نَمِحْنمّيٍ نَشَ كَقُ عٍ مَ نَ وَلِ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وَشَتِ، تَتٍنَيِ، نَشَن قِندِ فٌمِنَ رَ سَمَرِ بْشِ مَ، عَ نُن سٍتَرَ بٌسٍنَيِ، نُن عٍ شَ كُنتِفِيٍ نَشَ قَ، عٍ عٍ مَشْرِن، «ندٍ وٌ يَمَرِشِ وٌ شَ يِ بَنشِ نُن يِ تّتّ تِ؟]]></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دٍيٍ نَ يِ وَلِ كُي؟ وٌ شَ نَ كَنيِيٍ شِلِيٍ قَلَ مُشُ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نْ عَلَ نُ عَ حّنفِ سَشِ يُوِقِ كُنتِفِيٍ شْن مَ. يُوِقِيٍ يَشُييٍ مُ نْ وَلِ عِتِدٍ، بٍينُن عٍ شَ بَتَاشّ سّبّ مَنفّ دَرِيُسِ مَ، عٍ مَن شَ عَ يَابِ سْتْ يِ وَلِ شَ قٍ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مَرِ فٌمِنَ تَتٍنَيِ، سٍتَرَ بٌسٍنَيِ، نُن عٍ شَ كُنتِفِيٍ نَشَ يِ بَتَاشّ سّبّ مَنفّ دَرِيُسِ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نفّ دَرِيُسِ، مُشُ بَرَ عِ شّيبُ.]]></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2026-08-15T13:59:15Z</dcterms:created>
  <dcterms:modified xsi:type="dcterms:W3CDTF">2026-08-15T13:59:15Z</dcterms:modified>
  <dc:title>Bible.com.au: عَننَبِ عٍسِدِرَ سِ 5:1-17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