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دِرَ سِ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حّ عِفبِلٍنيِ، كِكٍ قِرِن ندٍ، سَلَتِيٍلِ شَ دِ سٌرٌبَبٍلِ، يٌسَدَكِ شَ دِ يٍسُوَ، عٍ نفَشَكٍرٍنيِيٍ، سّرّشّدُبّيٍ، لٍوِ بْنسْي مِشِيٍ، نُن حَمَ نَشَن كٍلِ كٌنيِيَ كُي ثٍرِ سٍ بْشِ مَ، عٍ بِرِن نَشَ وَلِ قْلْ. عَلَتَلَ شَ بَنشِ وَلِ نَشَ تَشُ لٍوِ بْنسْي مِشِيٍ رَ، نَشٍيٍ نُ بَرَ حّ مْشْحّن نُن عَ شَنبِ سْ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سُوَ نَشَ عَ شَ دِيٍ، نُن عَ نفَشَكٍرٍنيِ كَدَ مِيّلِ، نُن عَ شَ دِيٍ تِ هْرْ مْبَنشِ وَلِكّيٍ شُنيِيٍ رَ، عَ نُن شٍنَدَدِ، عَ شَ دِيٍ، نُن عَ نفَشَكٍرٍنيِ نَشٍيٍ كٍلِشِ لٍوِ بْنسْ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لِكّيٍ تٌ فّ عَلَتَلَ شَ هْرْ مْبَنشِ كْورِندٍ، سّرّشّدُبّيٍ نُن عَسَقِ شَ دِ لٍوِ بْنسْي مِشِيٍ نَشَ عَلَتَلَ مَتْشْ سَرَيٍ نُن مَشَسٍيٍ شُي رَ، عِسِرَيِلَ مَنفّ دَوُدَ شَ سّرِيّ كِ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 عَلَتَلَ تَنتُ، عٍ عَ مَتْشْ يِ بّيتِ رَ،«عَلَتَلَ نَن قَن،عَ هِننّمَ عِسِرَيِلَ رَ عَبَدَن.»حَمَ بِرِن نَشَ عَلَتَلَ مَتْشْ عٍ شُي عِتٍشِ رَ، عَلَتَلَ شَ بَنشِ كْورِنقٍ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قٌرِ نَشٍيٍ نُ بَرَ عَلَ شَ هْرْ مْبَنشِ سِنفٍ تٌ، عٍ قِندِ سّرّشّدُبّيٍ رَ، عٍ قِندِ كُنتِفِيٍ رَ، عٍ نَشَ وَ عٍ شُي عِتٍشِ رَ. بٌورٍيٍ نَشَ عٍ شُي رَتٍ سّيوّ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حَمَ مُ نْ حّلّشِنيِ شُي نُن وَ شُي تَفِ رَ سَدٍ، بَرِ مَ حَمَ شُي شَ فبٌي نُ سِفَمَ هَن يِرٍ مَ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سّرّشّبَدٍ نُن هْرْ مْبَنشِ تِ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كٍ سٌلٌقٍرٍ تٌ كَمَلِ، عِسِرَيِلَكَ نَشٍيٍ نُ نَ نَ تَايٍ كُي، نٍيٍ بِرِن نَشَ عٍ مَلَن دَرِ سَلَ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سَدَكِ شَ دِ يٍسُوَ نُن عَ بٌورٍيٍ سّرّشّدُبّيٍ، عَ نُن سَلَتِيٍلِ شَ دِ سٌرٌبَبٍلِ نُن عَ بٌورٍيٍ، عٍ نَشَ كَقُ عٍ بٌورٍ مَ، عٍ سّرّشّبَدٍ تِ عِسِرَيِلَ مَرِفِ عَلَ بّ، عَلَكٌ عٍ شَ سّرّشّ فَن دَاشِيٍ بَ عَلْ عَننَبِ مُنسَ عَ مَسٍن سّرِيّ كُي كِ 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نَ سّرّشّبَدٍ تِ عَ يِرٍ قٌرِ، عٍ مَن نَشَ سّرّشّ بَ قْلْ فّيسّفّ نُن نُنمَرٍ. عٍ نُ نَ بِرِن نَبَقٍ فَاشُي نَن كُي سِ فبّتّيٍ شَ قٍ رَ، نَشٍيٍ نُ نَ عٍ رَبِلِن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بَفٍ تِ سَلِ رَبَ عَلْ عَ سّبّشِ كِتَابُي كُي كِ نَشّ، عٍ مَن نُ سّرّشّيٍ بَمَ لْشْ يٌ لْشْ سّرِيّ كِ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 سّرّشّ فَن دَاشِ بَمَ كِكٍ نّينّ سَلِ نُن سَلِ شُنفبٍيٍ وَشَتِ، عَ نُن تّمُي فبّتّ مِشِ ندٍ نَ عَ حَنِفٍ تّمُي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كٍ سٌلٌقٍرٍ ندٍ لْشْي سِنفٍ، عٍ نَشَ سّرّشّ بَ قْلْ عَلَ بّ، كْنْ عَلَتَلَ شَ هْرْ مْبَنشِ مُ نُ كْورِنشِ سِندٍ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تّمُي عٍ نَشَ كْبِرِ بَ عَلَكٌ سِدْن نُن تِرٍ فّمّ مَسٌلِيٍ نُن بَنشِتِيٍ شَ قَ عٍ مَلِدٍ. عٍ نَشَ سَنسِ شْرِيٍ، وّنِ، نُن تُرٍ قَن بَ عٍ بّ، عَلَكٌ عٍ شَ قَ وُرِ رَ يٍ كِرَ رَ كٍلِقٍ لِبَن هَن يَقَ، عَلْ ثٍرِ سٍ مَنفّ سِرُ سِ عَ يَمَرِ كِ نَشّ.]]></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2026-06-15T08:51:46Z</dcterms:created>
  <dcterms:modified xsi:type="dcterms:W3CDTF">2026-06-15T08:51:46Z</dcterms:modified>
  <dc:title>Bible.com.au: عَننَبِ عٍسِدِرَ سِ 3:1-13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