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نَشٍيٍ فبِلٍن يُ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يٍ نَن يِ كِ مَنفّ نٍبُكَدَنسَرِ قَ نَشٍيٍ رَ بَبِلْن بْشِ مَ، نَشٍيٍ نُ وَ مَ فبِلٍنقٍ عٍ شْنيِ دَرِ سَلَمُ نُن يُ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بَبٍلِ، يٍسُوَ، نٍهٍمِ، سٍرَيَ، رٍيلَيَ، مٌرٌدٍكَيِ، بِلٍسَن، مِسثَرِ، بٍفِقَيِ، رٍشُمِ، نُن بَاننَ نَشَ قِندِ عٍ شَ يَرٍرَتِيٍ رَ. نَ عِسِرَيِلَ شّمّيٍ كْنتِ نَن يِ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رٌ سٌ شَ دِيٍ، مِشِ وُلُ قِرِن، مِشِ كّمّ، مِشِ تٌنفٌ سٌلٌقٍرٍ نُن قِ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قَتَيَ شَ دِيٍ، مِشِ كّمّ سَشَن، مِشِ تٌنفٌ سٌلٌقٍرٍ نُن قِ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رَ شَ دِيٍ، مِشِ كّمّ سٌلٌقٍرٍ، مِشِ تٌنفٌ سٌلٌقٍرٍ نُن سُو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وَبَ ثَشَتِ شَ دِيٍ، مِشِ وُلُ قِرِن، مِشِ كّمّ سٌلٌمَسَشَن نُن مِشِ قُ نُن قِرِن.مٌوَبَ ثَشَتِ كٍلِشِ يٍسُوَ نُن يٌوَبَ شَبِلّ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مَ شَ دِيٍ، مِشِ وُلُ كٍرٍن، مِشِ كّمّ قِرِن، مِشِ تٌنفٌ سُولِ نُن نَا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تُ شَ دِيٍ، مِشِ كّمّ سٌلٌمَنَانِ، مِشِ تٌنفٌ نَانِ نُن سُو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كَيِ شَ دِيٍ، مِشِ كّمّ سٌلٌقٍرٍ نُن مِشِ تٌنفٌ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نِ شَ دِيٍ، مِشِ كّمّ سٍننِ، مِشِ تٌنفٌ نَانِ نُن قِ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بَيِ شَ دِيٍ، مِشِ كّمّ سٍننِ، مِشِ مْشْحّن نُن سَ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فَدِ شَ دِيٍ، مِشِ وُلُ كٍرٍن، مِشِ كّمّ قِرِن، نُن مِشِ مْشْحّن نُن قِ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دٌنِكَمَ شَ دِيٍ مِشِ كّمّ سٍننِ، مِشِ تٌنفٌ سٍننِ نُن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فِقَيِ شَ دِيٍ مِشِ وُلُ قِرِن، مِشِ تٌنفٌ سُولِ نُن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ن شَ دِيٍ، مِشِ كّمّ نَانِ، مِشِ تٌنفٌ سُولِ نُن نَا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تّرِ شَ دِيٍ، شٍسٍكِيَ شَبِلّ، مِشِ تٌنفٌ سٌلٌمَنَانِ نُن سٌلٌمَسَ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سٍيِ شَ دِيٍ، مِشِ كّمّ سَشَن مِشِ مْشْحّن نُن سَ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رَ شَ دِيٍ، مِشِ كّمّ، مِشِ قُ نُن قِرِ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سُمَ شَ دِيٍ، مِشِ كّمّ قِرِن، مِشِ مْشْحّن نُن سَ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بَرِ شَ دِيٍ، مِشِ تٌنفٌ سٌلٌمَنَانِ نُن سُو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تّلّيمُ شّمّيٍ، مِشِ كّمّ، مِشِ مْشْحّن، عَ نُن سَ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نَشٍيٍ كٍلِ نٍتٌقَ، مِشِ تٌنفٌ سُولِ نُن سٍن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نَشٍيٍ كٍلِ عَنَتْتِ، مِشِ كّمّ مِشِ مْشْحّن نُن سٌلٌمَسَ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يٍ كٍلِ عَسَمَقٍتِ، مِشِ تٌنفٌ نَانِ نُن قِ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نَشٍيٍ كٍلِ كِرِيَتِ يٍيَرِ مِ، كٍقِرَ، نُن بٍرٌتِ، مِشِ كّمّ سٌلٌقٍرٍ، مِشِ تٌنفٌ نَانِ نُن سَ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نَشٍيٍ كٍلِ رَ مَ نُن فٍبَ، مِشِ كّمّ سٍننِ، مِشِ مْشْحّن نُن كٍ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نَشٍيٍ كٍلِ مِكِمَسِ، مِشِ كّمّ، مِشِ مْشْحّن نُن قِ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نَشٍيٍ كٍلِ بٍتٍلِ نُن عَيِ، مِشِ كّمّ قِرِن، مِشِ مْشْحّن نُن سَ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نَشٍيٍ كٍلِ نٍبٌ، مِشِ تٌنفٌ سُولِ نُن قِ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فِبِسَ شَ دِيٍ، مِشِ كّمّ، مِشِ تٌنفٌ سُولِ نُن سٍن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مَ فبّتّ شَ دِيٍ، مِشِ وُلُ كٍرٍن، مِشِ كّمّ قِرِن، مِشِ تٌنفٌ سُولِ نُن نَا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رِ مَ شَ دِيٍ، مِشِ كّمّ سَشَن، مِشِ مْشْحّ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نَشٍيٍ كٍلِ لٌدِ نُن شَدِدِ، مِشِ كّمّ سٌلٌقٍرٍ، مِشِ مْشْحّن نُن سُو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شِ نَشٍيٍ كٍلِ يٍرِكٌ، مِشِ كّمّ سَشَن، مِشِ تٌنفٌ نَانِ نُن سُو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نَشٍيٍ كٍلِ سٍنَا، مِشِ وُلُ سَشَن، مِشِ كّمّ سٍننِ، مِشِ تٌنفٌ سَشَ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رّشّدُبّيٍ كْنتِ نَن يِ كِ؛يّدَيَ شَ دِ نَشٍيٍ كٍلِشِ يٍسُوَ شَبِلّ، مِشِ كّمّ سٌلٌمَنَانِ، مِشِ تٌنفٌ سٌلٌقٍرٍ نُن سَشَ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مٍرِ شَ دِيٍ، مِشِ وُلُ كٍرٍن، مِشِ تٌنفٌ سُولِ نُن قِ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ثَسُرَ شَ دِيٍ، مِشِ وُلُ كٍرٍن، مِشِ كّمّ قِرِن، مِشِ تٌنفٌ نَانِ، نُن سٌلٌقٍ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رِ مَ شَ دِيٍ، مِشِ وُلُ كٍرٍن، مِشِ قُ نُن سٌلٌقٍ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لٍوِ بْنسْي كْنتِ نَن يِ كِ؛يٍسُوَ نُن كَدَ مِيّلِ شَ دِيٍ، مِشِ تٌنفٌ سٌلٌقٍرٍ نُن نَا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يتِبَيٍ كْنتِ نَن يِ كِ؛عَسَقِ شَ دِيٍ، مِشِ كّمّ، مِشِ مْشْحّن نُن سٌلٌمَسَشَ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هْرْ مْبَنشِ مَكَنتّيٍ كْنتِ نَن يِ كِ؛سَلُمُ، عَتّرِ، تَلَمْن، عَكُبُ، شَتِتَ، نُن سٌبَيِ شَ دِيٍ،مِشِ كّمّ، مِشِ تٌنفٌ سَشَن نُن سٌلٌمَنَا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هْرْ مْبَنشِ وَلِكّيٍ نَن يِ كِ؛سِشَ شَ دِيٍ، شَسُقَ شَ دِيٍ، تَبَيٌتِ شَ دِ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رٌ سِ شَ دِيٍ، سِيَهَ شَ دِيٍ، ثَدٌن شَ دِ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لٍبَنَ شَ دِيٍ، هَفَبَهَ شَ دِيٍ، عَكُبُ شَ دِيٍ،]]></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شَفَبِ شَ دِيٍ، سَلَمَيِ شَ دِيٍ، هَنَن شَ دِ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فِدّلِ شَ دِيٍ، فَشَرِ شَ دِيٍ، رٍيَيَ شَ دِ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رٍ سِن شَ دِيٍ، نٍكٌدَ شَ دِيٍ، فَسَمَ شَ دِ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سَ شَ دِيٍ، ثَسٍيَ شَ دِيٍ، بِسَيِ شَ دِ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نَ شَ دِيٍ، مٍوُنِمَ شَ دِيٍ، نٍقُسِمَ شَ دِ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بَكِبُكِ شَ دِيٍ، شَكُقَ شَ دِيٍ، شَرِشُرِ شَ دِ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بَسِلُتِ شَ دِيٍ، مٍشِدَ شَ دِيٍ، شَرَ سَ شَ دِ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بَرَكْسِ شَ دِيٍ، سِسٍرَ شَ دِيٍ، تٍمَ شَ دِ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سِيَ شَ دِيٍ، نُن شَتِقَ شَ دِ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مَنفّ سُلٍمَنِ شَ وَلِكّيٍ شَ دِيٍ نَن يِ كِ؛سٌتَيِ شَ دِيٍ، سٌقٍرٍتِ شَ دِيٍ، ثٍرُدَ شَ دِ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يَالَ شَ دِيٍ، دَرَكْن شَ دِيٍ، فِدّلِ شَ دِيٍ،]]></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سّقَتَيَ شَ دِيٍ، شَتِلِ شَ دِيٍ،ثٌكّرّتِ هَسٍبَيِمِ شَ دِيٍ، نُن عَمِ شَ دِيٍ.]]></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هْرْ مْبَنشِ وَلِكّيٍ نُن سُلٍمَنِ شَ وَلِكّيٍ شَ دِيٍ بِرِن قِندِشِ مِشِ كّمّ سَشَن، مِشِ تٌنفٌ سٌلٌمَنَانِ، نُن قِرِن نَن 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مِشِيٍ نَن يِ كِ نَشٍيٍ كٍلِ مٍلَ، شَرَ سَ، كّرُبُ عَدَن، نُن عِمٍرِ. عٍ مُ نْ عَ مَسٍندٍ عَ عٍ شَبِلّ قِندِشِ عِسِرَيِلَكَيٍ نَن 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دّلَيَ شَ دِيٍ، تٌبِيَ شَ دِيٍ، نُن نٍكٌدَ شَ دِيٍ،عٍ قِندِشِ مِشِ كّمّ سٍننِ مِشِ تٌنفٌ سُولِ نُن قِرِن نَن 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سّرّشّدُبّيٍ شَ دِيٍ قَن نُ نَ عٍ يَ مَ؛شَبَيَ شَ دِيٍ، هَكْسِ شَ دِيٍ، نُن بَرَ سِلَيِ شَ دِيٍ.بَرَ سِلَيِ شَ دِيٍ بٍنبَ نُ بَرَ بَرَ سِلَيِ فَلَدِكَ شَ دِ فِنّ دْشْ،عَ مَن نَشَ نَ شِلِ تٌنفٌ.]]></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عٍ شِلِيٍ تٌ مُ تٌ تَرُشُي كُي، عٍ مُ نْشِ سّرّشّدُبّ وَلِ رَبَدٍ.]]></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مَنفّ نَشَ عَ قَلَ عٍ بّ، عَ عٍ نَشَ دٌنسٍ سّنِيّنشِ دٌن هَن سّرّشّدُبّ ندٍ نْمَ عٍ شَ قٍ رَقِيشّدٍ عَلَ شَ تْنشُمَيٍ عُرِ مِ نُن تُمِمِ سَابُي رَ تّمُي نَشّ.]]></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حَمَ نَشَن فبِلٍن يُدَيَ، عَ بِرِن قِندِ مِشِ وُلُ تٌنفٌ نَانِ نُن قِرِن، مِشِ كّمّ سَشَن مِشِ تٌنفٌ سٍننِ نَن 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كٌنيِ فِنّيٍ نُن شّمّيٍ مُ نُ نَ نَ كْنتِ يَ مَ. عٍ قَن لَنشِ مِشِ وُلُ سٌلٌقٍرٍ، مِشِ كّمّ سَشَن تٌنفٌ سَشَن نُن سٌلٌقٍرٍ نَن مَ. بّيتِبَيٍ قَن قِندِ مِشِ كّمّ قِرِن نَن نَ.]]></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يِ دَالِسٍ شَسَبِ نُ نَ عٍ يِ رَ؛ سٌي كّمّ سٌلٌقٍرٍ، تٌنفٌ سَشَن نُن سٍننِ، سٌي بَنَشِ كّمّ قِرِن، تٌنفٌ نَانِ نُن سُولِ،]]></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حْشْمّ كّمّ نَانِ، تٌنفٌ سَشَن نُن سُولِ، عَ نُن سٌقَلٍ وُلُ سٍننِ، كّمّ سٌلٌقٍرٍ مْشْحّن.]]></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شَبِلّ كُنتِفِيٍ تٌ عَلَ شَ بَنشِ لِ دَرِ سَلَمُ، عٍ نَشَ سّرّشّ حَنِفٍشِ بَ عَلَ شَ بَنشِ شَ قٍ رَ، عَلَكٌ عَ مَن شَ تِ مّننِ.]]></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عٍ نَشَ كْبِرِ بَ يِ وَلِ شَ قٍ رَ. نَ كْبِرِ قِندِ كْبِرِ كٌلٍ وُلُ تٌنفٌ سٍننِ نُن كٍرٍن نَن نَ شّيمَ دَاشِ، عَ نُن كْبِرِ كٌلٍ وُلُ سُولِ فبٍتِ دَاشِ. عٍ مَن نَشَ سّرّشّدُبّ دُفِ كّمّ بَ يِ وَلِ شَ قٍ رَ.]]></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نَ نَن نَ كِ سّرّشّدُبّيٍ، لٍوِ بْنسْي مِشِيٍ، بّيتِبَيٍ، هْرْ مْبَنشِ كَنتَيٍ، نُن هْرْ مْبَنشِ وَلِكّيٍ، عٍ بِرِن نَشَ سَبَتِ عٍ فبٍ تَايٍ كُي، عَ نُن عِسِرَيِلَكَيٍ بِرِن.]]></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عَننَبِ عٍسِدِرَ سِ 2:1-70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