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تِفِيٍ نُن قٌرِيٍ مَن نَشَ عَ قَلَ عَ مِشِ يٌ نَشَن تٌندِ مَ نَ رَ بٍينُن شِ سَشَن بُن، نَ كَنيِ هَرِفٍ بِرِن بَمَ نّ عَ يِ رَ، عَ مَن قَ كٍرِ عِسِرَيِلَكَيٍ يَ مَ نَشٍيٍ كٍلِشِ كٌنيِيَ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سَشَن كَمَلِشِ لْشْي نَشّ، يُدَيَكَيٍ نُن بُنيَمِنكَيٍ نَشَ عٍ مَلَن دَرِ سَلَمُ. نَ نَشَ سَ لَن كِكٍ سٌلٌمَنَانِ شِ مْشْحّن ندٍ مَ. حَمَ نُ تِشِ عَلَ شَ بَنشِ دّ رَ. عٍ بِرِن نُ سّرّنمَ نَ لْشْي نَتّ تٌنفٌشِ شَ قٍ رَ، نُن تُنّ بٍلٍبٍلٍ قَن نُ نَ قَ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شّدُبّ عٍسِدِرَ سِ نَشَ كٍلِ، عَ عَ مَسٍن عٍ بّ، «وٌ بَرَ وَلِ حَاشِ رَبَ سِ فبّتّ فِنّيٍ دْشْقٍ رَ. نَ بَرَ قِندِ يُنُبِ شُنفبٍ رَ عِسِرَيِ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وٌ شَ يُنُبِ مَسٍن وٌ بَبَيٍ مَرِفِ عَلَتَلَ بّ. وٌ مَن شَ عَ سَفٌ رَبَ. وٌ شَ فبِلٍن يِ سِ فبّتّ مِشِيٍ نُن عٍ شَ فِنّيٍ قْ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مَ بِرِن نَشَ عَ يَابِ عٍ شُي عِتٍشِ رَ، «عَوَ، مُشُ بَرَ تِن نَ رَ، عَلْ عِ عَ قَلَشِ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حَمَ فبٌ، تُنّ قَن نَ قَقٍ يِ تّمُي. وٌن مُ نْمَ يِ قٍ يَ عِبَدٍ تَندٍ مَ. شِ كٍرٍن شَ نَ مُ عَ رَ شِ قِرِن قٍ مُ يِ كِ، بَرِ مَ مِشِ فبٍفبٍ بَرَ يُنُبِ قٍ رَبَ وٌن 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تِفِيٍ شَ لُ بٍ حَمَ شِلِ رَ. نَشٍيٍ بِرِن سِ فبّتّ دِ فِنّيٍ دْشْشِ وٌن مَ تَايٍ كُي، عٍ شَ قَ كٍرٍن كٍرٍن يِ رَ وَشَتِ مَ نَشَن تٌنفٌشِ عٍ بّ. تَا يٌ تَا شَ قٌرِيٍ نُن كِيتِسَيٍ شَ نٍيٍ شَ قٍ مَتٌ هَن عَلَ دِحّمَ وٌن مَ تّمُي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هّلِ شَ دِ يٌنَتَن نُن تِكِقَ شَ دِ يَشَسٍيَ نَشَ كَقُ مٍسُلَمَ نُن سَبّتَيِ لٍوِ بْنسْي مِشِ مَ، عٍ فبَنسَن مُ تِن نَ شَشِ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 بٌورٍ نَشٍيٍ كٍلِشِ كٌنيِيَ كُي، نٍيٍ نَشَ تِن نَ نَتّ تٌنفٌشِ رَ. عَننَبِ عٍسِدِرَ سِ سّرّشّدُبّ نَشَ كُنتِفِ كٍرٍن سُفَندِ شَبِلّ كٍرٍن كٍرٍن بِرِن يَ مَ. عٍ نَشَ نَ قٍ مَتٌ قْلْ كِكٍ قُ ندٍ، شِ سِنفٍ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كٍ سِنفٍ شِ سِنفٍ ندٍ رَ، عٍ نَشَ فّ نَ شّمّيٍ شَ قٍ يَ عِبَدٍ نَشٍيٍ فِنّ فبّتّيٍ دْ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يقٍ سِ فبّتّ فِنّيٍ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لِ، سّرّشّدُبّيٍ قَن شَ دِ ندٍيٍ نُ بَرَ سِ فبّتّ فِنّيٍ دْشْ، عَلْ يٍسُوَ شَ دِ ندٍيٍ، يٌسَدَكِ شَ دِ، نُن عَ شُنيَيٍ، مَاسٍيَ، عٍلِيٍسٍرِ، يَرِبُ، نُن فّدَلَ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لَايِدِ تٌنفٌ عٍ شَ عٍ شَ فِنّيٍ بّحِن، عٍ مَن شَ يّشّي كٌنتٌنيِ بَ سّرّشّ رَ عٍ شَ يُنُبِ شَ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يٍ شِلِيٍ نَن يَ؛قَتَنقٍ عِمٍرِ شَبِلّ رَ؛ شَنَنِ نُن سٍبَدَ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تَنقٍ شَرِ مَ شَبِلّ رَ؛ مَاسٍيَ، عٍلِيَ، سٍمَيَ، يّشِيّلِ، نُن يُسِ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تَنقٍ ثَسُرَ شَبِلّ رَ؛ عٍلِيٌوٍنَيِ، مَاسٍيَ، سُمَيِلَ، نٍتَنٍيلِ، يٌسَبَدِ، عٍ نُن عٍلَاسَ.]]></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قَتَنقٍ لٍوِ بْنسْي رَ؛ يٌسَبَدِ، سِمٍيِ، كّلَيَ، نَشَن مَن شِلِ كٍلِتَ، ثٍتَشِيَ، يُدَيَ، نُن عٍلِيٍسٍ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لِقٍ بّيتِبَيٍ يَ مَ؛ عٍلِيَسِبُ.كٍلِقٍ عَلَ شَ هْرْ مْبَنشِ نَادّ مَكَنتَمَيٍ يَ مَ؛ سَلُمُ، تٍلٍمِ، نُن عُ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بٌورٍ عِسِرَيِلَكَيٍ شِلِيٍ نَن يَ نَشٍيٍ نَ مْولِ رَبَشِ؛قَتَنقٍ ثَرٌ سٌ شَبِلّ رَ؛ رَ مِيَ، يّسَيَ، مَلَكِيَ، مِيَمِن، عٍلِيٍسٍرِ، مَلَكِيَ، نُن بّ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قَتَنقٍ عٍلَمَ شَبِلّ رَ؛ مَتَنِيَ، سَكَرِ، يّشِيّلِ، عَبِدِ، يٍرٍ مٌتِ، نُن عٍلِ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قَتَنقٍ سَتُ شَبِلّ رَ؛ عٍلِيٌوٍنَيِ، عٍلِيَسِبُ، مَتَنِيَ، يٍرٍ مٌتِ، سَبَدِ، نُن عَسِسَ.]]></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عٍسِدِرَ سِ تٌ نُ وَقٍ عَلَ شَ بَنشِ دّ رَ يُنُبِ شَقَرِ مَشَندِقٍ رَ، عِسِرَيِلَكَ فبٍفبٍ نَشَ قَ عَ سّيتِ مَ، شّمّيٍ، فِنّيٍ، عَ نُن دِ مّيٍ. عٍ قَن نَشَ وَ قْلْ كِ قَ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قَتَنقٍ بِبَيِ شَبِلّ رَ يٍهٌشَنَن، شَنَنِيَ، سَبَيِ، نُن عَتّلَ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قَتَنقٍ بَنِ شَبِلّ رَ؛ مٍسُلَمَ، مَلُكُ، عَدَيَ، يَسُبُ، سٍيَلَ، نُن يٍرٍ مٌ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قَتَنقٍ مٌوَبَ ثَشَتِ شَبِلّ رَ؛ عَدِنَ، كٍلَلِ، بّنَيَ، مَاسٍيَ، مَتَنِيَ، بّسَلّلِ، بِنُوِ، نُن مَنَسِ.]]></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قَتَنقٍ شَرِ مَ شَبِلّ رَ؛ عٍلِيٍسٍرِ، يِسِيَ، مَلَكِيَ، سٍمَيَ، سِمّيْ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بُنيَمِن، مَلُكُ، نُن سّمَرَ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قَتَنقٍ شَسُمَ شَبِلّ رَ؛ مَتٍنَيِ، مَتَتَ، سَبَدِ، عٍلِقٍلٍتِ، يٍرٍ مَيِ، مَنَسِ، نُن سِمٍ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قَتَنقٍ بَنِ شَبِلّ رَ؛ مَادَيِ، عَمَرَ مَ، يُوّلِ،]]></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بّنَيَ، بّدٍيَ، كٍلُهَ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قَنِيَ، مٍرٍ مٌتِ، عٍلِيَسِ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تَنِيَ، مَتٍنَيِ، نُن يَاسُ.]]></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وَ، يّشِيّلِ شَ دِ سّكَنَيَ، نَشَن كٍلِشِ عٍلَمَ بْنسْي، عَ نَشَ عَ قَلَ عَننَبِ عٍسِدِرَ سِ بّ، «مُشُ بَرَ وَلِ كٌبِ رَبَ نَشَن مُ رَقَن مُشُ مَرِفِ عَلَ مَ سِ فبّتّ دِ فِنّيٍ دْشْقٍ رَ. كْنْ هَلِ وٌن تٌ بَرَ نَ رَبَ، عَلَ تَن نْمَ وٌن نَكِسِ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قَتَنقٍ بِنُوِ شَبِلّ رَ؛ سِمٍ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لٍمِيَ، نَتَن، عَدَ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مَكِنَدٍبَيِ، سَسَيِ، سَرَ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رّلِ، سٍلٍمِيَ، سّمَرَ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لُمُ، عَمَرَيَ، نُن يُسُقُ.]]></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قَتَنقٍ نٍبٌ شَبِلّ رَ؛ يٍيِيٍلِ، مَتِتِيَ، سَبَدِ، سٍبِنَ، يِدٌ، يٌوٍلِ، نُن بّنَ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يِ مِشِ بِرِن نُ بَرَ سِ فبّتّ فِنّيٍ دْشْ، ندٍ نُ بَرَ دِيٍ بَ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شَ سَاتّ تٌنفٌ وٌن مَرِفِ عَلَ بّ مّيقٍ سِ فبّتّ فِنّيٍ رَ، عَلْ عِ تَن نُن عَلَ يَرَفَاشُييٍ وَ مَ عَ شْن مَ كِ نَشّ. وٌن شَ عَلَ شَ سّرِيّ رَبَ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ندِ، عِ شَ مُشُ مَلِ، مُشُ شَشِلِ تِشِ عِ تَن نَن نَ. مُشُ نَ عِ شَنبِ رَ. عِ عِ سّنبّ سٌ، عِ قٍ رَبَ نَشَن لَنمَ عَ شَ رَ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ننَبِ عٍسِدِرَ سِ نَشَ سّرّشّدُبّ كُنتِفِيٍ، لٍوِ بْنسْي مِشِيٍ، نُن عِسِرَيِلَكَ بِرِن نَكَلِ نَ مَسٍنيِ رَ. عٍ تٌ فّ عٍ رَكَلِ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ننَبِ عٍسِدِرَ سِ نَشَ كٍلِ عَلَ شَ بَنشِ نَادّ رَ، عَ سِفَ عٍلِيَسِبُ شَ دِ يٍهٌشَنَن شْنيِ. عَ نُ نَ نَا تّمُي نَشّ، عَ مُ سٍسٍ دٌن، عَ مَن مُ يٍ مِن حَمَ شَ وَلِ كٌبِ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سٍنيِ نَشَ رَيٍنسٍن يُدَيَ نُن دَرِ سَلَمُ كُي، عَ مِشِ نَشَن بِرِن كٍلِ كٌنيِيَ كُي، عٍ شَ عٍ مَلَن دَرِ سَلَمُ.]]></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2026-06-15T07:58:44Z</dcterms:created>
  <dcterms:modified xsi:type="dcterms:W3CDTF">2026-06-15T07:58:44Z</dcterms:modified>
  <dc:title>Bible.com.au: عَننَبِ عٍسِدِرَ سِ 10:1-44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