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قَشّ تِمَ تّمُي نَشّ، ﭑ نَشَ ﭑ قٍلٍن بْشِ مَ ﭑ كٍرٍن. ﭑ نُ ﭑ مَوَقٍ عَلَ بّ عَ قَلَقٍ رَ، «ﭑ مَرِفِ عَلَتَلَ، عِ وَ مَ عِسِرَيِلَ بْنسْي بِرِن سْنتْقٍ نّ عِ شَ شْنّ كُي نَشَن نَ تٍقٍ دَرِ سَلَمُ تَا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ﭑ يَابِ، «عِسِرَيِلَ نُن يُدَ بْنسْي شَ يُنُبِ فبٌ! عٍ لُمَ قَشّ تِ رَ تّمُي بِرِن، عٍ قٍ تِنشِنتَرٍيٍ رَبَ بْشِ بِرِن كُي. عٍ نَشّ، ‹عَلَتَلَ بَرَ يِ بْشِ رَبٌلٌ، عَ مُ وٌن مَ قٍ تٌمَ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مُ كِنِكِنِمَ عٍ مَ قٍقٍ مَ. ﭑ عٍ شَ وَلِ حَاشِ سَرٍ رَفبِلٍنمَ نّ عٍ مَ عَ شْرْشْ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نَ شّمّ دُفِ قِيشّ رَفٌرٌشِ نَشَن مَ، سّبّلِ تِ سٍ سُشُشِ نَشَن يِ رَ، عَ نَشَ فبِلٍن، عَ دّنتّفّ سَ عَ شّيمَ بّ، «ﭑ بَرَ فّ عِ شَ يَامَرِ رَبَ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 بَتُييٍ شَ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ﭑ نَشَ عَلَ شُي عِتٍشِ مّ، عَ نَشّ، «تَا كَنتَمَيٍ، وٌ شَ قَ وٌ شَ فٍرٍ سٌسٍ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مّ سٍننِ نَشَ مِنِ نَادّ قُفٍ بِرِ رَ، نَادّ نَشَن يَ رَقِندِشِ كْولَ مَ، بِرِن نُن عَ شَ فٍرٍ سٌسٍ رَ عَ بّلّشّ عِ. شّمّ فبّتّ نُ نَ عٍ يَ مَ، دُفِ قِيشّ رَفٌرٌشِ عَ مَ، سّبّلِ تِ سٍ نُ نَ عَ بّلّشّ عِ. عٍ نَشَ قَ، عٍ تِ سّرّشّبَدٍ قّ مَ، نَشَن يَءِلَنشِ وُرٍ فبٍي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مَرِفِ عَلَ شَ نْرّ نَشَ كٍلِ مَلٍكّيٍ سَوُرّيٍ شُن، عَ نُ مَفٌرٌشِ نَشٍيٍ قَرِ، عَ عَ شُن تِ بَنشِ سٌدٍ دّ رَ. عَلَتَلَ نَشَ نَ شّمّ شِلِ دُفِ قِيشّ رَفٌرٌشِ نَشَن مَ، سّبّلِ تِ سٍ نُ نَ نَشَن بّلّ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مَسٍن عَ بّ، «عِ شَ عِ حّرّ دَرِ سَلَمُ تَا كُي تْنشُمَ سَقٍ رَ شّمّيٍ بِرِن تِفِ رَ، نَشٍيٍ نَ تْورْقٍ، نَشٍيٍ نَ وَقٍ يِ قٍ حَاشِيٍ شَ قٍ رَ نَشٍيٍ رَبَمَ دَرِ سَ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نَشَ عَ مَسٍن عَ بٌورٍيٍ بّ ﭑ يَ شْرِ، «وٌ بِرَ يِ شّمّ قْشْ رَ، وٌ شَ قَشّ تِ كِنِكِنِتَرٍحَ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مِشِ بِرِن قَشَ، قٌرِيٍ، سّفّتَلَيٍ، سُنفبُتُنيِيٍ، فِنّيٍ نُن دِ مّدِيٍ. كْنْ تْنشُمَ نَ نَشٍيٍ تِفِ مَ، وٌ نٍيٍ لُ نَ! وٌ شَ يِ وَلِ قْلْ ﭑ مَ هْرْ مْبَنشِ سّنِيّنشِ يِرٍ.» نَ كُي عٍ نَشَ نَ قٌرِيٍ قَشَ نَشٍيٍ نُ تِشِ هْرْ مْبَنشِ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نَشَ عَ مَسٍن عٍ بّ، «هَلِ عَ قِندِشِ قٍ سّنِيّنتَرٍ نَن نَ، وٌ شَ ﭑ مَ هْرْ مْبَنشِ شَ تّتّ رَقٍ بِنبِيٍ رَ! يَكْسِ، وٌ سِفَ!» نَ كُي عٍ نَشَ مِنِ، عٍ قَشّ بٍلٍبٍلٍ تِ تَا كُي.]]></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عَننَبِ عٍسٍكِيٍلِ 9:1-11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