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مَسٍن ﭑ بّ، «عَدَ مَدِ، عِ شَ نَ يَلٍ رَشُنفبٌ.» ﭑ تٌ نَ رَبَ، ﭑ نَشَ نَادّ ندٍ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مَسٍن ﭑ بّ، «عِ شَ سٌ نَا حَمَ شَ وَلِ حَاشِ مَتٌ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تٌ سٌ مّننِ كُي، ﭑ نَشَ بُبُسٍيٍ، سُبٍ رَهَرَ مُشِيٍ، نُن عِسِرَيِلَ بْنسْي شَ كُيٍ بِرِن شَ ثِرِنتِ تٌ نَ بَنشِ شَلّ رَبِلِن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رَيِلَ قٌرِ تٌنفٌ سٌلٌقٍرٍ نُن سَقَن شَ دِ يَاسَنِيَ نُ نَ مّننِ، سُرَيِ فَنسٍ سُشُشِ كَنكَن يِ رَ، تُورِ نُ قَ تٍ عَ قَ مّننِ رَ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نَشَ عَ مَسٍن ﭑ بّ، «عَدَ مَدِ، عِ بَرَ عِسِرَيِلَ بْنسْي قٌرِيٍ شَ وَلِ تٌ، عٍ نَشَن نَبَقٍ دِ مِ كُي عٍ شَ كُيٍيٍ رَ؟ عٍ نَشّ، ‹عَلَتَلَ مُ وٌن تٌشِ قٍوٌ. عَ بَرَ وٌن مَ بْشِ رَبٌ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مَن نَشَ عَ مَسٍن ﭑ بّ، «عِ قَمَ نّ قٍ فبّتّ تٌدٍ نَشٍيٍ حَاشُ 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عَ نَشَ ﭑ شَنِن عَلَتَلَ شَ هْرْ مْبَنشِ سٌدٍ دّ رَ كْولَ مَبِرِ. ﭑ نَشَ فِنّ ندٍيٍ لِ مّننِ، عٍ دْشْشِ، عٍ حْنقٍ رَبَقٍ كُيٍ ندٍ بّ نَشَن شِلِ تَمُ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مَسٍن ﭑ بّ، «عَدَ مَدِ، عِ بَرَ عَ تٌ؟ عِ قَمَ نّ قٍ فبّتّ تٌدٍ نَشٍيٍ حَاشُ نَ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ﭑ نَسٌ عَلَتَلَ شَ هْرْ مْبَنشِ شَ تّتّ كُي. ﭑ نَشَ مِشِ مْشْحّن نُن سُولِ تٌ هْرْ مْبَنشِ سٌدٍ دّ رَ، فبُتُنيِ نُن سّرّشّبَدٍ تَفِ، عٍ كٌبٍ سٌشِ عَلَتَلَ شَ بَنشِ رَ، عٍ يَ رَقِندِشِ سٌفٍتٍدٍ مَ عٍ نُ سُيِدِ سٌفٍ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 عَ مَسٍن ﭑ بّ، «عَدَ مَدِ، عِ بَرَ عَ تٌ؟ قٍ شُرِ دِ نَن يِ رَ يُدَيَكَيٍ نَ نَشٍيٍ رَبَقٍ بٍ؟ عٍ مَن نَ قٍ حَاشِ نَن نَبَمَ بْشِ بِرِن كُي، قٍ نَشَن ﭑ نَشْنْمَ هَن. عَ مَتٌ عٍ نَ كُيٍ سَلٌنسٍيٍ سُنبُقٍ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يٍ بَتُقٍ عَلَ شَ هْرْ مْبَنشِ 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ﭑ نَ ﭑ فبٍ حْشْمَ ﭑ مَ شْنّ كُي. ﭑ مُ كِنِكِنِمَ عٍ مَ، ﭑ مُ فبِلٍنمَ نَ حَشَنكَتّ قْشْ رَ. هَلِ عٍ ﭑ مَشَندِ عٍ شُي عِتٍشِ رَ، ﭑ مُ ﭑ تُلِ مَتِمَ عٍ رَ قٍقٍ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حّ سٍننِ ندٍ، كِكٍ سٍننِ، شِ سُولِ ندٍ رَ، ﭑ نُ دْشْشِ ﭑ مَ بَنشِ نَن كُي، يُدَ قٌرِيٍ قَن نُ نَ ﭑ سّيتِ مَ. نَ تّمُي مُشُ مَرِفِ عَلَتَلَ نَشَ عَ سّنبّ مَسٍن ﭑ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لَامَتُنيِ تٌ نَشَن لَنشِ شّمّ ندٍ مَ نَشَن سَنيِيٍ نُ لُشِ عَلْ تّ، عَ كَنكٍ نُ يَنبَمَ عَلْ بَقَتَ رَشُ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بّلّشّ عِتَلَ، عَ ﭑ شُنسّشّ سُشُ. عَلَ شَشِلِ سّنِيّنشِ نَشَ ﭑ تٌنفٌ، عَ ﭑ عِتٍ كٌورٍ نُن بْشِ تَفِ، عَ قَ لَامَتُنيِ مَسٍن ﭑ بّ. ﭑ نَشَ عَلَ شَ هْرْ مْبَنشِ تٌ دَرِ سَلَمُ. ﭑ تٌ نَ سٌدٍ دّ لِ نَشَن نُ نَ كْولَ مَ، ﭑ نَشَ كُيٍ ندٍ تٌ نَا نَشَن عَلَ رَشْنْ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مَرِفِ عَلَ شَ نْرّ قَن نُ نَ مّننِ، عَلْ ﭑ عَ تٌ كِ نَشّ عَ سِنفٍ رَ قِيلِ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نَشَ عَ مَسٍن ﭑ بّ، «عِ تَن عَدَ مَدِ، عِ يَ تِ كْولَ بِرِ رَ.» ﭑ تٌ ﭑ يَ رَ سِفَ نَا، ﭑ نَشَ نَ كُيٍ تٌ هْرْ مْبَنشِ سٌدٍ دّ كْولَ بِرِ رَ، نَشَن عَلَتَلَ رَشْنْ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نَشَ عَ مَسٍن ﭑ بّ، «عَدَ مَدِ، عِ بَرَ عِسِرَيِلَ بْنسْي شَ وَلِ حَاشِ تٌ، وَلِ نَشَن عَ نِيَمَ ﭑ شَ ﭑ مَكُيَ ﭑ مَ هْرْ مْبَنشِ رَ؟ عِ قَمَ نّ قٍ فبّتّ تٌدٍ نَشٍيٍ حَاشُ نَ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نَشَ ﭑ شَنِن هْرْ مْبَنشِ سٌدٍ دّ فبّتّ رَ. مّننِ ﭑ نَشَ يَلٍ ندٍ تٌ تّتّ مَ.]]></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2026-08-15T14:00:03Z</dcterms:created>
  <dcterms:modified xsi:type="dcterms:W3CDTF">2026-08-15T14:00:03Z</dcterms:modified>
  <dc:title>Bible.com.au: عَننَبِ عٍسٍكِيٍلِ 8:1-18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