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فبٍ مُ لُشِ ﭑ شَ ﭑ مَ شْنّ رَدِن وٌ مَ عَ حَاشِ رَ. ﭑ وٌ مَكِيتِمَ نّ وٌ شَ وَلِ حَاشِ شَ قٍ رَ، ﭑ وٌ شَ يُنُبِيٍ سَرٍ رَفبِلٍن وٌ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مُ كِنِكِنِمَ وٌ مَ قٍقٍ مَ. ﭑ وٌ شَ وَلِ كٌبِ بِرِن نَفبِلٍنمَ نّ وٌ مَ. نَ كُي وٌ قَمَ نّ عَ كٌلٌندٍ ﭑ تَن نَن نَ عَلَتَلَ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لْشْي نَن يِ كِ! فبَلٌي بَرَ رَ مِنِ عَلْ قُفٍ مِنِمَ سَنسِ وُرِ مَ كِ نَشّ. وٌ شَ يّتّ عِفبٌحَ بَرَ دَنفّ.]]></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شَ قٍ كٌبِ بَرَ قِندِ لُشُسِنيِ رَ ﭑ بّلّشّ كُي. حَمَ يٌ مُ لُمَ وٌ شْنيِ، عٍ هَرِفٍ بِرِن حْنمَ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يتِ وَشَتِ بَرَ قَ، نَ لْشْي بَرَ عَ لِ. سَرٍ سٌي نَشَ سّيوَ، سَرٍ مَتِ نَشَ سُننُن، بَرِ مَ عَلَتَلَ شَ شْنّ نَ تٍقٍ حَمَ بِرِن شِلِ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سَرٍ سٌي مُ سٍسٍ قِمَ سَرٍ مَتِيٍ مَ عٍ شَ دُنِحّءِفِرِ كُي، بَرِ مَ عَلَ شَ نَتّ مُ مَسَرَ مَ. عٍ بِرِن قَشَمَ نّ عٍ شَ يُنُبِيٍ شَ قٍ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هَلِ عٍ سَرَ قٍ، عٍ فٍرٍ قٍ يَءِلَن، مِشِ يٌ مُ سِفَمَ فٍرٍ سٌدٍ بَرِ مَ ﭑ مَ شْنّ بَرَ دِن عٍ بِرِن نَ سِننَنيِ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فٍرٍ نَ تَا قَرِ مَ، وُفَنيِ نُن كَامّ نَ تَا كُي. نَشَن نَ دَاشَ نَ قَشَمَ فٍرٍ نَن كُي، نَشَن نَ تَا كُي نَ كَنيِ قَشَ كَامّ نُن وُفَن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شٍيٍ نَ رَتَنفَ نَ مَ، نٍيٍ سَ عٍ نْشُنمَ فٍيَيٍ نَن قَرِ. عٍ وَ مَ نّ عَلْ كٌلٌكٌندٍ عٍ شَ يُنُبِيٍ شَ قٍ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سّنبّ حْنمَ نّ، عٍ شِنبِيٍ رَكٌ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شَ قٍ رَحْ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سُننُنيِ دُفِ نَن نَفٌرٌ مَ عٍ مَ، عٍ عٍ شُنيِ نُن عٍ دّشَبٍ بِ يَافِ كُ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فبٍتِ نُن شّيمَ وٌلِمَ نّ تَندٍ عَلْ سٍ سّنِيّنتَرٍ، كْنْ نَ سٍسٍ مُ قِندِ مَ كِسِ رَ عٍ بّ عَلَ شَ شْنّ لْشْي. نَ نَاقُلِ مُ قِندِ مَ دٌنسٍ رَ عٍ بّ، بَرِ مَ عَ قِندِ نّ عٍ رَتَنتَنسٍ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 بَرَ حّلّشِن عٍ شَ شُنمَسٍ قَنيِيٍ رَ، عٍ نَشٍيٍ رَوَلِشِ كُيٍ حَاشِيٍ يَءِلَنقٍ رَ. نَ كُي ﭑ نٍيٍ قِندِ مَ نّ سٍ سّنِيّنتَرٍ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نٍيٍ سٌ عٍ يَشُي حَاشِيٍ يِ رَ نَشٍيٍ عٍ رَوَلِمَ قٍ كٌبِ رَ حَمَنّ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ﭑ نَ ﭑ كٌبٍ سٌمَ نّ عٍ رَ. عٍ قَمَ نّ سٌدٍ ﭑ مَ هْرْ مْبَنشِ كُي، عٍ قٍ سّنِيّنتَرٍ رَبَ نَا، عٍ ﭑ مَ سٍيٍ مُحَ.»]]></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يْلْنشْنيِيٍ شَ يَءِلَن، بَرِ مَ وٌ شَ بْشِ رَقٍشِ سُوتٍ نُن قَشّتِيٍ نَن 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ﭑ مِشِ حَاشِيٍ نَن نَقَمَ كٍلِقٍ حَمَنّيٍ مَ، عَلَكٌ عٍ شَ وٌ شَ بَنشِيٍ تٌنفٌ، عٍ شَ وٌ رَيَافِ، عٍ شَ وٌ شَ بَتُدٍيٍ مَبٍ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قٍ شْرْشْي نَ وٌ لِ، وٌ بْحّسَ قٍنمَ نّ، كْنْ وٌ مُ نَ تٌمَ قٍقٍ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فبَلٌي لُمَ قَ رَ نّ عَ بٌرٍ قْشْ رَ. وٌ لُمَ نّ قٍ شْرْشْي مّ رَ. وٌ شِبَارُ قَنيِ قٍنمَ نّ نَمِحْنمّ رَ، كْنْ مَرَ سِ يٌ مُ لُمَ سّرّشّدُبّيٍ نُن قٌرِيٍ يِ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مَنفّ لُمَ نّ سُننُن نَ، عَ شَ كُنتِفِيٍ نِمِسَ، عَ شَ حَمَ بِرِن سّرّن فَاشُي كُي. ﭑ عٍ مَكِيتِمَ عٍ حّرّ كِ نَن مَ، عَلْ عٍ دَرِشِ عَ رَ كِ نَشّ. نَ تّمُي عٍ عَ كٌلٌنمَ نّ ﭑ تَن نَن نَ عَلَتَلَ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ﭑ بّ، عَ نَ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تَن عَدَ مَدِ، وٌ مَرِفِ عَلَتَلَ شُي نَن يِ كِ عِسِرَيِلَ بْنسْي بّ، ‹وٌ شَ قٍ رَحْنيِ بَرَ وٌ شَ بْشِ تُنشُن نَانِ بِرِن لِ!]]></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فبٍ مُ لُشِ ﭑ شَ ﭑ مَ شْنّ رَدِن وٌ مَ، وٌ شَ وٌ شَ وَلِ حَاشِ سَرٍ سْتْ، وٌ شَ قٍ شَ حْ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مُ كِنِكِنِمَ وٌ مَ قٍقٍ مَ. ﭑ وٌ شَ وَلِ كٌبِ بِرِن نَفبِلٍنمَ نّ وٌ مَ. نَ كُي وٌ قَمَ نّ عَ كٌلٌندٍ ﭑ تَن نَن نَ عَلَتَلَ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مَرِفِ عَلَتَلَ شُي نَن يِ كِ، وٌ شَ فبَلٌي مَفَاشُشِ بَرَ وٌ لِ.]]></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شَ قٍ رَحْنيِ بَرَ قَ، عَ بَرَ وٌ يِرٍ لِ، عَ بَرَ كٍلِ وٌ شِلِ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قٍ شْرْشْي بَرَ وٌ لِ، وٌ تَن نَشٍيٍ سَبَتِشِ عِسِرَيِلَ بْشِ مَ. ﭑ مَ كِيتِ لْشْي بَرَ قَ. سّيوّ بَرَ مَسَرَ كْنتْقِلِ رَ وٌ شَ فٍيَيٍ قَرِ.]]></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2026-08-15T14:00:06Z</dcterms:created>
  <dcterms:modified xsi:type="dcterms:W3CDTF">2026-08-15T14:00:06Z</dcterms:modified>
  <dc:title>Bible.com.au: عَننَبِ عٍسٍكِيٍلِ 7:1-27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