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ﭑ وٌ دْنشْييٍ رَتَنفَمَ نّ سَنتِدّفّمَ مَ، ﭑ قَ وٌ لُ حَمَنّيٍ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تّمُي وٌ شَ مِشِ نَشٍيٍ شَنِنشِ كٌنيِيَ كُي، عٍ قَمَ نّ رَتُدٍ ﭑ مَ. عٍ قَ عٍ شَ يَنقَنتٍيَ كٌلٌن ﭑ مَبِرِ، عٍ شَ بِرّ كُيٍيٍ قْشْ رَ، نَ بِرِن بَرَ ﭑ بْحّ تْورْ. عٍ نَ قَهَامُي سْتْ عٍ شَ حَاشُحَ مَ، عٍ بْحّ قَن تْورْ 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تّمُي عٍ عَ كٌلٌنمَ نّ عَ عَلَتَلَ نَ ﭑ تَن نَن نَ. ﭑ مُ وْيّنشِ قُقَقُ رَ ﭑ تٌ يِ فبَلٌي قٍ قَلَ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مَرِفِ عَلَتَلَ شَ مَسٍنيِ نَن يَ؛ وٌ وٌ بّلّشّ بْنبْ، وٌ وٌ سَنيِ رَ مَشَ، عَ قَلَقٍ رَ، ‹عِسِرَيِلَ بْنسْي شَ حَاشُحَ بِرِن بَرَ عَ نِيَ عٍ شَ قَشَ فٍرٍ، كَامّ، نُن وُفَ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شٍيٍ مَكُيَ، وُفَنيِ نَن نٍيٍ قَشَمَ. نَشٍيٍ مَكْرّ، نٍيٍ قَشَمَ فٍرٍ نَن كُي. نَشٍيٍ نَ رَتَنفَ نَ فبَلٌي مَ، كَامّ نَن نٍيٍ قَن قَشَمَ. ﭑ نَ ﭑ مَ شْنّ قُلُنمَ نّ عٍ شِلِ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عٍ شَ مِشِ بِنبِيٍ تٌ عٍ شَ كُيٍيٍ سّيتِ مَ نَ سّرّشّبَدٍيٍ يِرٍ فٍيَيٍ قَرِ وُرِيٍ بُن مَ عٍ نُ سُرَيِ قَنيِ فَنمَ دّننَشّ سّرّشّ رَ عٍ شَ كُيٍيٍ بّ، عٍ عَ كٌلٌنمَ نّ عَ ﭑ تَن نَن نَ عَلَتَلَ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قَمَ نّ ﭑ بّلّشّ عِتَلَدٍ عٍ شِلِ مَ، عٍ شَ بْشِ قَ كَنَ كٍلِقٍ فبٍنفبٍرٍنيِ مَ هَن دِبِلَ. نَ كُي عٍ عَ كٌلٌنمَ نّ عَ ﭑ تَن نَن نَ عَلَتَلَ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شَنكَتّ فٍيَيٍ قَ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يِ مَسٍنيِ تِ ﭑ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يَ رَقِندِ عِسِرَيِلَ فٍيَيٍ مَ، عِ شَ ﭑ شُي رَدَنفِ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عَ قَلَ، ‹عِسِرَيِلَكَيٍ، وٌ وٌ تُلِ مَتِ وٌ مَرِفِ عَلَتَلَ شَ مَسٍنيِ رَ. ﭑ نَشّ وٌ تَن نَشٍيٍ نَ فٍيَيٍ قَرِ نُن فُلُنبَيٍ كُي، ﭑ قَمَ نّ وٌ سْنتْدٍ سَنتِدّفّمَ رَ، ﭑ وٌ شَ كُيٍ بَتُدٍيٍ كَ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شَ سّرّشّبَدٍيٍ كَنَمَ نّ، وٌ شَ سُرَيِ سّرّشّبَدٍيٍ يٍنسٍن، وٌ قَشَ وٌ شَ كُيٍيٍ يَ شْ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وٌ تَن عِسِرَيِلَكَيٍ بِنبِيٍ لُمَ نّ نَ سّرّشّبَدٍيٍ رَبِلِنيِ، وٌ شْرِيٍ رَيٍنسٍنمَ نّ نَ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سَبَتِ دّدّ، وٌ شَ تَايٍ نُن وٌ شَ بَتُدٍيٍ كَنَمَ نّ. وٌ شَ سّرّشّبَدٍيٍ نُن وٌ شَ كُيٍيٍ بُتُشُنمَ نّ، وٌ شَ سُرَيِ سّرّشّبَدٍيٍ رَبِرَ. وٌ شَ وَلِ بِرِن شُن نَكَنَ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فبٍفبٍ نَ قَشَ وٌ يَ مَ، وٌ قَمَ عَ كٌلٌندٍ عَ عَلَتَلَ نَ ﭑ تَن نَن نَ.›»]]></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2026-06-15T07:58:44Z</dcterms:created>
  <dcterms:modified xsi:type="dcterms:W3CDTF">2026-06-15T07:58:44Z</dcterms:modified>
  <dc:title>Bible.com.au: عَننَبِ عٍسٍكِيٍلِ 6:1-14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