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ن مَرِفِ عَلَتَلَ نَن يِ مَسٍنشِ؛ ﭑ تَن بَرَ تِ وٌ كَنكٍ دَرِ سَلَمُكَيٍ. ﭑ قَمَ نّ وٌ حَشَنكَتَدٍ سِيٍ يَ شْ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 بِرَ كُيٍ شْنشِيٍ بَتُقٍ رَ، ﭑ قٍ رَبَمَ نّ وٌ رَ ﭑ مُ نَشَن سِنفٍ رَبَشِ، ﭑ مُ نَشَن نَبَمَ يَ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بَبَيٍ قَمَ نّ عٍ شَ دِيٍ دٌندٍ، وٌ شَ دِيٍ قَمَ نّ عٍ بَبَيٍ دٌندٍ. ﭑ وٌ حَشَنكَتَمَ نَ كِ نّ، نَشٍيٍ لُشِ ﭑ قَ عٍ رَيٍنسٍن حَمَنّ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تَن مَرِفِ عَلَتَلَ ﭑ بَرَ ﭑ كَلِ؛ وٌ تٌ ﭑ مَ هْرْ مْبَنشِ رَقٍ كُيٍ حَاشِيٍ رَ، وٌ قَ بَتُي رَبَ ﭑ نَشَن شْنشِ، ﭑ نَ ﭑ مَ هِننّ بَمَ نّ وٌ يِ رَ، ﭑ مُ كِنِكِنِمَ وٌ مَ، ﭑ مُ وٌ رَكِسِمَ قٍقٍ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حَمَ دْشْ كٍرٍن قَشَمَ نّ وُفَنيِ نُن كَامّ رَ. عَ دْشْ قِرِن ندٍ قَشَمَ سَنتِدّفّمَ نَن نَ تَا قَرِ مَ. عَ دْشْ سَشَن ندٍ رَيٍنسٍن يّ حَمَنّيٍ مَ، ﭑ عٍ كٍرِ سَنتِدّفّمَ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ﭑ مَ شْنّ دَنمَ نّ. ﭑ فبٍ قَمَ نّ حْشْدٍ نَ كُي. ﭑ نَ شْنْ عٍ مَ نَ كِ، عٍ قَمَ نّ عَ كٌلٌندٍ ﭑ تَن عَلَتَلَ بْحّ نَ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قِندِ مَ يِرٍ كَنَشِ نَن نَ، سِ فبّتّيٍ نَ نَا تٌ، عٍ قَ وٌ مَبٍ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فّ وٌ حَشَنكَتَدٍ ﭑ مَ شْنّ كُي، عٍ قٍ حَاشِ قَلَمَ نّ وٌ شُن مَ، عٍ وٌ كٌنبِ. وٌ قِندِ مَ مَسٍنيِ مَفَاشُشِ نَن نَ سِيٍ بّ نَشٍيٍ نَ وٌ رَبِلِنيِ. وٌ مَرِفِ عَلَتَلَ شُ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 ﭑ مَ شَلِ قَشَتِسٍ وٌلِمَ نّ وٌ مَ، نَشَن لَنشِ كَامّ مَ. نٍيٍ وٌلِمَ نّ عَلَكٌ ﭑ شَ وٌ سْنتْ. ﭑ لُمَ نّ وٌ شَ كَامّ شُن مَسَ رَ، وٌ شَ بَلٌي شَ حْن قٍوٌ.]]></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كَامّ رَدِنمَ نّ وٌ مَ، ﭑ سُبٍ شَاحّيٍ شّيمَ نّ وٌ يِرٍ. نَ بِرِن وٌ شَ دِيٍ سْنتْمَ نّ. وُفَنيِ، قَشّ، نُن فٍرٍ مُ حْنمَ وٌ تَفِ. وٌ مَرِفِ عَلَتَلَ شُي نَن نَ 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تَن عَدَ مَدِ، عِ شَ عِ شُنيِ نُن عِ دّشَبٍ بِ. عِ نَ فّ نَ رَبَدٍ، عِ شَ نَ شُنسّشّ نُن نَ دّشَبٍ عِتَشُن دْشْ سَشَ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رِ سَلَمُ شَ سُشُي شِ كْنتِ نَ فّ كَمَلِدٍ، عِ شُنسّشّ نُن دّشَبٍ دْشْ كٍرٍن فَن تَا ثِرِنتِ مَ. عِ شَ دْشْ كٍرٍن مَشَبَ سَنتِدّفّمَ رَ ثِرِنتِ رَبِلِنيِ مَ. عِ شَ دْشْ كٍرٍن وٌلِ كٌورٍ مَ، قٌيٍ شَ عَ رَيٍنسٍن. نَ بِرِن عَ مَسٍنمَ نّ ﭑ قَمَ عِ كٍرِدٍ سَنتِدّفّمَ رَ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شَ شُنسّشّ دٌندٌرٌنتِ تٌنفٌ، عِ نٍيٍ نْشُن عِ شَ دُفِ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شَ شُنسّشّ ندٍ وٌلِ تّ شْورَ، نَشَن عَ مَسٍنمَ يِ حَشَنكَتّ قَمَ نّ دِندٍ عِسِرَيِلَ بْنسْي بِرِ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تَن مَرِفِ عَلَتَلَ نَن يِ مَسٍنشِ؛ دَرِ سَلَمُ نَن يَ ﭑ نَشَن دْشْ سِيٍ تَفِ. حَمَنّيٍ نَن نَ عَ رَبِلِنيِ بِرِ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بَرَ مُرُتَ ﭑ مَ سّرِيّ نُن ﭑ مَ يَامَرِيٍ مَ عَ شَ حَاشُحَ كُي. عَ بَرَ عَ كٌبٍ رَ سٌ ﭑ نَ، عَ فبِلٍن ﭑ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ن مَرِفِ عَلَتَلَ نَن يِ مَسٍنشِ؛ وٌ بَرَ حَاشُ دَنفِقٍ وٌ دْشْبٌورٍيٍ بِرِن نَ. وٌ تٌ مُ تِنشِ بِرَدٍ ﭑ مَ كِرَ قْشْ رَ، وٌ مُ ﭑ مَ سّرِيّ سُشُ. هَلِ وٌ دْشْبٌورٍيٍ شَ سّرِيّ، وٌ مُ عَ بِنيَمَ.»]]></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2026-08-15T14:00:04Z</dcterms:created>
  <dcterms:modified xsi:type="dcterms:W3CDTF">2026-08-15T14:00:04Z</dcterms:modified>
  <dc:title>Bible.com.au: عَننَبِ عٍسٍكِيٍلِ 5:1-17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