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2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47: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شّمّ نَشَ عَ قَلَ ﭑ بّ، «يِ شُرٍ شُن تِشِ سٌفٍتٍدٍ نَن نَ، عَ سَ فٌرٌ يُرُدّن قَرّ مَ، عَ سَ سِن بَا مَ، نَشَن يٍ مُ قَنشِ. شُرٍ يٍ نَ بَا لِ دّننَشّ، بَا يٍ قَنمَ نّ عَ قَن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شّيٍ قَ بَلٌ. يّشّ وُيَمَ نّ مّننِ نَ شُرٍ يٍ شَ قٍ رَ، نَشَن بَا يٍ قَنمَ. نَ شُرٍ يٍ نَ لُ دّننَشّ، نِمَسٍيٍ بَلٌمَ نّ عَ قَن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لِ عٍن فٍدِ مَ، هَن عَ سَ دْشْ عٍفٍلَيِمِ رَ، يّشّسُشُييٍ دِنمَ نّ مّننِ بِرِن نَ، عٍ عٍ شَ يّلّيٍ سَ. يّشّ مْولِ بِرِن نَن سُشُمَ نَا، عَلْ نَشٍيٍ تٌمَ بَا شُنفبٍ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 يِرٍ ندٍيٍ مُ قَنمَ، عَلَكٌ قْشْي شَ لُ نَا.]]></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رِ بِلِ مْولِ بِرِن نَن بُلَمَ نَ شُرٍ دّ قِرِنيِ مَ. عٍ بُرّشّ مُ لِسِمَ، عٍ بٌفِ قَن. كِكٍ يٌ كِكٍ عٍ بٌفِمَ نّ عَ قَنيِ رَ نَ شُرٍ يٍ شَ قٍ رَ نَشَن كٍلِمَ هْرْ مْبَنشِ كُي. عٍ بٌفِ قِندِ مَ بَلٌي نَن نَ، عٍ بُرّشّ قِندِ سٍرِ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مَرِفِ عَلَتَلَ يِ نَن مَسٍنشِ، عَ نَشّ؛ وٌ شَ يِ بْشِ عِتَشُن عِسِرَيِلَ بْنسْي قُ نُن قِرِنيِيٍ مَ، عَ شَ قِندِ عٍ كّ رَ. ﭑ شَ نَ نَانِنيِيٍ مَسٍن وٌ بّ. يُسُقُ بْنسْي بْشِ عِتَشُنشِ قِرِن نَن سْتْ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شٍيٍ بِرِن لَن. عِسِرَيِلَ بْشِ قِندِ مَ وٌ بِرِن كّ نَن نَ، عَلْ ﭑ نَ ﭑ كَلِ وٌ بٍنبَيٍ بّ كِ 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بْشِ نَانِنيِيٍ نَن يَ؛ عَ كْولَ سّيتِ قْلْمَ بَا شُنفبٍ نَن مَ، عَ سِفَ شٍتٍلٌن كِرَ رَ، عَ دَنفِ لٍبٌ شَمَتَ رَ، تِسٍدَ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بٍرٌتَ، سِبِرَيِمَ، نَشَن نَ دَ مَسِ نُن شَمَتَ تَفِ، هَن عَ سَ دْشْ شَسٍرِ تِكٌنِ رَ، نَشَن نَ شَوُرَن نَانِن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كُي، نَ نَانِنيِ كٍلِمَ بَا شُنفبٍ نَن مَ، عَ سِفَ هَن شَسَرِ عٍنَن، نَشَن نَ دَ مَسِ كْولَ مَبِرِ. تِسَقٌنِ بْشِ نَ كْولَ نَن مَ. عِسِرَيِلَ نَانِنيِ نَن نَ كِ كْولَ مَبِ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رٍ نَشَن مِنِمَ هْرْ مْبَنشِ يِ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سِرَيِلَ بْشِ نَانِنيِ سٌفٍتٍدٍ مَبِرِ كٍلِمَ دَ مَسِ نّ، عَ سِفَ شَوُرَن. يُرُدّن شُرٍ قِندِشِ نَانِنيِ نَن نَ فَلَدِ بْشِ نُن عِسِرَيِلَ بْشِ تَفِ، عَ سَ بَا لِ سٌفٍتٍدٍ بِرِ رَ. عِسِرَيِلَ نَانِنيِ نَن نَ كِ سٌفٍتٍدٍ مَبِ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سِرَيِلَ بْشِ نَانِنيِ يِرٍقَنيِ مَبِرِ كٍلِمَ تَمَرِ، عَ سِفَ هَن مٍرِبَ كَدٍ سِ، هَن مِسِرَ شُرٍ نُن بَا شُنفبٍ مَ. عِسِرَيِلَ نَانِنيِ نَن نَ كِ يِرٍقَنيِ مَبِ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سِرَيِلَ بْشِ نَانِنيِ سٌفٍفٌرٌدٍ مَبِرِ كٍلِمَ بَا شُنفبٍ نَن مَ، هَن لٍبٌ شَمَتَ لٌنفٌرِ. عِسِرَيِلَ نَانِنيِ نَن نَ كِ سٌفٍفٌرٌدٍ مَبِ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شَ يِ بْشِ عِتَشُن وٌ بٌرٍ مَ عِسِرَيِلَ بْنسْييٍ كِ نَن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شَ قِندِ وٌ كّ رَ، عَ نُن مِشِيٍ كّ رَ نَشٍيٍ سَبَتِشِ وٌ شْنيِ عَ نُن عٍ شَ دِيٍ. وٌ شَ عٍ تٌنفٌ عَلْ عِسِرَيِلَ لَسِرِ، نَشٍيٍ كّ سْتْمَ عِسِرَيِلَ بْشِ مَ وٌ يَ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شْحّيٍ سَبَتِشِ بْنسْي نَشَن يَ مَ، عٍ شَ عٍ كّ سْتْ مّننِ نّ. وٌ مَرِفِ عَلَتَلَ شُي نَن نَ كِ.»]]></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شّمّ نَشَ ﭑ نَفبِلٍن هْرْ مْبَنشِ سٌدٍ دّ رَ سٌفٍتٍدٍ مَبِرِ، بَنشِ يَ نُ رَقِندِشِ دّننَشّ مَ. مّننِ ﭑ نَشَ يٍ تٌ مِنِ رَ. نَ يٍ نُ كٍلِمَ سّرّشّبَدٍ كْولَ مَبِرِ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شّمّ نَشَ ﭑ نَمِنِ كْولَ سٌدٍ دّ رَ، مُشُ تّتّ مَبِلِن تَندٍ بِرِ رَ، هَن تّتّ سٌدٍ دّ رَ سٌفٍتٍدٍ مَبِرِ. يٍ نُ شَلّمَ سٌدٍ دّ يِرٍقَنيِ بِرِ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شّمّ تٌ مِنِ سٌفٍتٍدٍ بِرِ رَ، لُوتِ نُ نَ عَ يِ رَ، عَ نَشَ نْنفْن يَ وُلُ كٍرٍن مَنِيَ مّننِ. عَ قَ ﭑ نَفِرِ يٍ مَ، نَشَن نُ بَرَ تٍ هَن ﭑ سَن كْن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مَن نَشَ نْنفْن يَ وُلُ كٍرٍن مَنِيَ، عَ ﭑ نَفِرِ يٍ مَ، نَشَن نُ بَرَ تٍ هَن ﭑ شِنبِ. عَ مَن نَشَ نْنفْن يَ وُلُ كٍرٍن مَنِيَ، عَ ﭑ نَفِرِ يٍ مَ، نَشَن نُ بَرَ تٍ هَن ﭑ تَفِ.]]></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تٌ نْنفْن يَ وُلُ كٍرٍن فبّتّ مَنِيَ، نَ يٍ نُ بَرَ قِندِ شُرٍ رَ مِشِ مُ نُ نْمَ نَشَن عِفِرِدٍ، قٌ عَ شَ يٍ مَسَ.]]></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تّمُي عَ نَشَ ﭑ مَشْرِن، «عَدَ مَدِ، عِ بَرَ يِ قٍ تٌ عَ قَنيِ رَ؟ عَ نَشَ ﭑ شَنِن شُرٍ دّ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ننِ ﭑ نَشَ وُرِ بِلِ فبٍفبٍ تٌ، عٍ تِشِ شُرٍ دّ قِرِن نَ.»]]></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2026-08-15T14:09:49Z</dcterms:created>
  <dcterms:modified xsi:type="dcterms:W3CDTF">2026-08-15T14:09:49Z</dcterms:modified>
  <dc:title>Bible.com.au: عَننَبِ عٍسٍكِيٍلِ 47:1-23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