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شَ سٌ بُنتُنيِ سٌدٍ دّ رَ، عَ مَن شَ مِنِ مّننِ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حَمَ نَ قَ تّمُي نَشّ عَلَتَلَ بَتُدٍ سَلِ لْشْييٍ مَ، نَشَن نَ سٌ كْولَ سٌدٍ دّ رَ، عَ شَ مِنِ يِرٍقَنيِ سٌدٍ دّ رَ. نَشَن نَ سٌ يِرٍقَنيِ سٌدٍ دّ رَ، عَ شَ مِنِ كْولَ سٌدٍ دّ رَ. مِشِ يٌ نَشَ مِنِ عَ سٌشِ دّننَشّ رَ. عَ شَ مِنِ نَادّ فبّتّ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قَن شَ لُ عٍ يَ مَ، عٍ سٌ تّمُي نُن عٍ مِنِ تّمُ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لِ لْشْييٍ نُن لْشْي سُفَندِشِيٍ، مَنفّ شَ سَنسِ شْرِ بُسَلِ كٍرٍن بَ تُورَ بّ، عَ شَ كٍرٍن بَ يّشّي كٌنتٌنيِ بّ، عَ نُن عَ وَ مَ نَشَن شَسَبِ شْن يّشّي شّمّ بٌورٍيٍ بّ. عَ شَ تُرٍ لِتِرِ نَانِ سَ بُسَلِ كٍرٍن كٍرٍن سّيتِ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 وَ سّرّشّ حَنِفٍشِ بَقٍ عَلَتَلَ بّ، نَشَن قِندِشِ سّرّشّ فَن دَاشِ، شَ نَ مُ عَ رَ، شَنُنتٍيَ سّرّشّ، عَ لَنمَ سٌفٍتٍدٍ نَادّ شَ رَبِ عَ بّ. عَ شَ عَ شَ سّرّشّيٍ بَ عَلْ عَ عَ بَمَ كِ نَشّ مَلَبُي لْشْي. عَ نَ فّ نَ رَ، عَ شَ مِنِ، نَادّ قَ بَ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يسّفّ بِرِن وٌ شَ يّشّي حّ كٍرٍن دَاشِ بَ سّرّشّ رَ، لَنيُرُ مُ نَ نَشَ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سَنسِ شْرِ كٌنبٌ يَ سَشَن نُن تُرٍ لِتِرِ كٍرٍن بَ نَ يّشّي سّيتِ مَ فّيسّفّ بِرِن. يَامَرِ نَ عَ رَ نَشَن مُ كَنَمَ عَبَدَ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فّيسّفّ بِرِن، يّشّي، سَنسِ شْرِ، نُن تُرٍ شَ بَ سّرّشّ فَن دَا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رِفِ عَلَتَلَ يِ نَن مَسٍنشِ، عَ نَشّ؛ شَ مَنفّ بْشِ ندٍ قِمَ عَ شَ دِ ندٍ مَ، نَ قِندِ مَ عَ شَ دِ بّ كّ نَن نَ، عَ قَ لُ عَ شَ دِ شَ دِ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 عَ بْشِ ندٍ قِ عَ شَ كٌنيِ ندٍ مَ، نَ لُمَ نّ نَ يِ رَ هَن شْرّيَ حّ وَشَتِ. نَ تّمُي، نَ بْشِ مَن فبِلٍنمَ مَنفّ نَن مَ. مَنفّ شَ بْشِ قِندِ مَ عَ شَ دِيٍ كّ نَن فبَنسَ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مُ لَنمَ عَ شَ مِشِ يٌ كّ بَ عَ يِ رَ حَمَ يَ مَ، عَ عَ كٍرِ عَ شْنيِ. عَ شَ عَ يّتّ كّ قِ عَ شَ دِيٍ مَ، عَلَكٌ ﭑ مَ حَمَ نَشَ قَ مَكُيَ عٍ شَ بْ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نَ شّمّ نَشَ ﭑ شَنِن هْرْ مْبَنشِ تّتّ سٌدٍ دّ رَ، نَشَن نَ كْولَ بِرِ رَ، عَ سّرّشّدُبّيٍ شْنيِ مَسٍن ﭑ بّ. عَ نَشَ يِرٍ ندٍ مَسٍن ﭑ بّ مّننِ سٌفٍفٌرٌدٍ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عَ قَلَ ﭑ بّ؛ «سّرّشّدُبّيٍ شَ شُرُ سٍ سُبٍ حِنمَ بٍ نّ، نَشَن بَمَ يُنُبِ شَقَرِ سّرّشّيٍ رَ، نُن يُنُبِ سْتْي سّرّشّ رَ. عٍ مَن سَنسِ شْرِ سّرّشّ فَنمَ بٍ نّ، عَلَكٌ نَ سٍ سّنِيّنشِيٍ نَشَ حَمَ تَن نَسّنِيّ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شّمّ نَشَ ﭑ نَمِنِ تّتّ شُنفبٍ كُي، عَ عَ تُنشُن نَانِيٍ بِرِن مَسٍن ﭑ بّ. تّتّ فبّتّيٍ نُ نَ نَ تُنشُن نَانِ بِ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شٍيٍ شَ كُيّ نْنفْن يَ تٌنفٌ نَانِ لِمَ، عٍ عِفبٌي نْنفْن يَ تٌنفٌ سَشَن. نَ تّتّ نَانِ بِرِن نُ لَ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تٍيبِلِ فّمّ دَاشِيٍ نُ قَتُشِ نَ تّتّيٍ شّلّيٍ مَ. يِرٍيٍ نُ نَ نَ تٍيبِلِيٍ بُن مَ تّ نُ شُرُ مَ دّن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شّمّ نَشَ عَ قَلَ ﭑ بّ، عَ نَشّ، «كُرِ نَن يَ، سّرّشّدُبّيٍ حَمَ شَ سّرّشّيٍ حِنمَ دّن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مَرِفِ عَلَتَلَ يِ نَن مَسٍنشِ، عَ نَشّ؛ «سٌدٍ دّ شَ نَادّ، نَشَن نَ هْرْ مْبَنشِ تّتّ كُي سٌفٍتٍدٍ بِرِ رَ، نَ بَلَنمَ نّ شِ سٍننِ بُن مَ، كْنْ عَ رَبِمَ مَلَبُ لْشْي نُن كِكٍ نّينّ سَلِ تّمُي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عَ مَسٌ نَا بُنتُنيِ سٌدٍ دّ رَ، عَ تِ مّننِ. سّرّشّدُبّ عَ شَ سّرّشّ فَن دَاشِ نُن عَ شَ شَنُنتٍيَ سّرّشّيٍ بَمَ تّمُي نَشّ، عَ شَ عَ شِنبِ سِن. عَ نَ فّ نَ رَبَدٍ، عَ شَ مِنِ. سٌدٍ دّ نَادّ مُ بَلَنمَ، قٌ نُنمَ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مَ عٍ شِنبِ سِنمَ نّ نَا عَلَتَلَ يَ عِ مَلَبُي لْشْي نُن كِكٍ نّينّ سَلِ لْشْي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تَن شَ يّشّي شّمّ سٍننِ نُن يّشّي كٌنتٌنيِ كٍرٍن بَ سّرّشّ رَ مَلَبُي لْشْي. لَنيُرُ يٌ نَشَ لُ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نسِ شْرِ بُسَلِ كٍرٍن شَ بَ هَدِيَ رَ يّشّي كٌنتٌنيِ سّيتِ مَ. عَ مَن شَ سَنسِ شْرِ ندٍ بَ هَدِيَ رَ يّشّي بٌورٍيٍ سّيتِ مَ، عَ وَ مَ شَسَبِ نَشَن شْن، عَ نُن تُرٍ لِتِرِ نَانِ سَنسِ شْرِ بُسَلِ كٍرٍن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كٍ نّينّ شِ سِنفٍ، عَ شَ تُورَ كٍرٍن، يّشّي شّمّ سٍننِ، نُن يّشّي كٌنتٌنيِ كٍرٍن نَن بَ سّرّشّ رَ، لَنيُرُ يٌ مُ نَ نَشٍ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سَنسِ شْرِ بُسَلِ كٍرٍن بَ تُورَ بّ، عَ شَ كٍرٍن بَ يّشّي كٌنتٌنيِ بّ، عَ نُن عَ وَ مَ نَشَن شْن يّشّي شّمّ بٌورٍيٍ قَن بّ. عَ شَ تُرٍ لِتِرِ نَانِ سَ بُسَلِ كٍرٍن كٍرٍن سّيتِ مَ.]]></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2026-06-15T08:24:26Z</dcterms:created>
  <dcterms:modified xsi:type="dcterms:W3CDTF">2026-06-15T08:24:26Z</dcterms:modified>
  <dc:title>Bible.com.au: عَننَبِ عٍسٍكِيٍلِ 46:1-24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