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7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ننَبِ عٍسٍكِيٍلِ 46: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مَنفّ شَ سٌ بُنتُنيِ سٌدٍ دّ رَ، عَ مَن شَ مِنِ مّننِ نَن نَ.»]]></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حَمَ نَ قَ تّمُي نَشّ عَلَتَلَ بَتُدٍ سَلِ لْشْييٍ مَ، نَشَن نَ سٌ كْولَ سٌدٍ دّ رَ، عَ شَ مِنِ يِرٍقَنيِ سٌدٍ دّ رَ. نَشَن نَ سٌ يِرٍقَنيِ سٌدٍ دّ رَ، عَ شَ مِنِ كْولَ سٌدٍ دّ رَ. مِشِ يٌ نَشَ مِنِ عَ سٌشِ دّننَشّ رَ. عَ شَ مِنِ نَادّ فبّتّ رَ.]]></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مَنفّ قَن شَ لُ عٍ يَ مَ، عٍ سٌ تّمُي نُن عٍ مِنِ تّمُي.»]]></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سَلِ لْشْييٍ نُن لْشْي سُفَندِشِيٍ، مَنفّ شَ سَنسِ شْرِ بُسَلِ كٍرٍن بَ تُورَ بّ، عَ شَ كٍرٍن بَ يّشّي كٌنتٌنيِ بّ، عَ نُن عَ وَ مَ نَشَن شَسَبِ شْن يّشّي شّمّ بٌورٍيٍ بّ. عَ شَ تُرٍ لِتِرِ نَانِ سَ بُسَلِ كٍرٍن كٍرٍن سّيتِ مَ.]]></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مَنفّ نَ وَ سّرّشّ حَنِفٍشِ بَقٍ عَلَتَلَ بّ، نَشَن قِندِشِ سّرّشّ فَن دَاشِ، شَ نَ مُ عَ رَ، شَنُنتٍيَ سّرّشّ، عَ لَنمَ سٌفٍتٍدٍ نَادّ شَ رَبِ عَ بّ. عَ شَ عَ شَ سّرّشّيٍ بَ عَلْ عَ عَ بَمَ كِ نَشّ مَلَبُي لْشْي. عَ نَ فّ نَ رَ، عَ شَ مِنِ، نَادّ قَ بَلَن.»]]></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فّيسّفّ بِرِن وٌ شَ يّشّي حّ كٍرٍن دَاشِ بَ سّرّشّ رَ، لَنيُرُ مُ نَ نَشَن مَ.]]></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وٌ شَ سَنسِ شْرِ كٌنبٌ يَ سَشَن نُن تُرٍ لِتِرِ كٍرٍن بَ نَ يّشّي سّيتِ مَ فّيسّفّ بِرِن. يَامَرِ نَ عَ رَ نَشَن مُ كَنَمَ عَبَدَن.]]></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نَ كُي فّيسّفّ بِرِن، يّشّي، سَنسِ شْرِ، نُن تُرٍ شَ بَ سّرّشّ فَن دَاشِ رَ.»]]></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مَرِفِ عَلَتَلَ يِ نَن مَسٍنشِ، عَ نَشّ؛ شَ مَنفّ بْشِ ندٍ قِمَ عَ شَ دِ ندٍ مَ، نَ قِندِ مَ عَ شَ دِ بّ كّ نَن نَ، عَ قَ لُ عَ شَ دِ شَ دِيٍ بّ.]]></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كْنْ شَ عَ بْشِ ندٍ قِ عَ شَ كٌنيِ ندٍ مَ، نَ لُمَ نّ نَ يِ رَ هَن شْرّيَ حّ وَشَتِ. نَ تّمُي، نَ بْشِ مَن فبِلٍنمَ مَنفّ نَن مَ. مَنفّ شَ بْشِ قِندِ مَ عَ شَ دِيٍ كّ نَن فبَنسَن نَ.]]></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سّرّشّيٍ]]></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مَنفّ مُ لَنمَ عَ شَ مِشِ يٌ كّ بَ عَ يِ رَ حَمَ يَ مَ، عَ عَ كٍرِ عَ شْنيِ. عَ شَ عَ يّتّ كّ قِ عَ شَ دِيٍ مَ، عَلَكٌ ﭑ مَ حَمَ نَشَ قَ مَكُيَ عٍ شَ بْشِ رَ.»]]></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نَ تّمُي، نَ شّمّ نَشَ ﭑ شَنِن هْرْ مْبَنشِ تّتّ سٌدٍ دّ رَ، نَشَن نَ كْولَ بِرِ رَ، عَ سّرّشّدُبّيٍ شْنيِ مَسٍن ﭑ بّ. عَ نَشَ يِرٍ ندٍ مَسٍن ﭑ بّ مّننِ سٌفٍفٌرٌدٍ مَبِرِ،]]></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عَ عَ قَلَ ﭑ بّ؛ «سّرّشّدُبّيٍ شَ شُرُ سٍ سُبٍ حِنمَ بٍ نّ، نَشَن بَمَ يُنُبِ شَقَرِ سّرّشّيٍ رَ، نُن يُنُبِ سْتْي سّرّشّ رَ. عٍ مَن سَنسِ شْرِ سّرّشّ فَنمَ بٍ نّ، عَلَكٌ نَ سٍ سّنِيّنشِيٍ نَشَ حَمَ تَن نَسّنِيّن.»]]></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نَ شّمّ نَشَ ﭑ نَمِنِ تّتّ شُنفبٍ كُي، عَ عَ تُنشُن نَانِيٍ بِرِن مَسٍن ﭑ بّ. تّتّ فبّتّيٍ نُ نَ نَ تُنشُن نَانِ بِرِن نَ،]]></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نَشٍيٍ شَ كُيّ نْنفْن يَ تٌنفٌ نَانِ لِمَ، عٍ عِفبٌي نْنفْن يَ تٌنفٌ سَشَن. نَ تّتّ نَانِ بِرِن نُ لَن.]]></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تٍيبِلِ فّمّ دَاشِيٍ نُ قَتُشِ نَ تّتّيٍ شّلّيٍ مَ. يِرٍيٍ نُ نَ نَ تٍيبِلِيٍ بُن مَ تّ نُ شُرُ مَ دّننَشّ.]]></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نَ شّمّ نَشَ عَ قَلَ ﭑ بّ، عَ نَشّ، «كُرِ نَن يَ، سّرّشّدُبّيٍ حَمَ شَ سّرّشّيٍ حِنمَ دّننَشّ.»]]></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وٌ مَرِفِ عَلَتَلَ يِ نَن مَسٍنشِ، عَ نَشّ؛ «سٌدٍ دّ شَ نَادّ، نَشَن نَ هْرْ مْبَنشِ تّتّ كُي سٌفٍتٍدٍ بِرِ رَ، نَ بَلَنمَ نّ شِ سٍننِ بُن مَ، كْنْ عَ رَبِمَ مَلَبُ لْشْي نُن كِكٍ نّينّ سَلِ تّمُي نّ.]]></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مَنفّ عَ مَسٌ نَا بُنتُنيِ سٌدٍ دّ رَ، عَ تِ مّننِ. سّرّشّدُبّ عَ شَ سّرّشّ فَن دَاشِ نُن عَ شَ شَنُنتٍيَ سّرّشّيٍ بَمَ تّمُي نَشّ، عَ شَ عَ شِنبِ سِن. عَ نَ فّ نَ رَبَدٍ، عَ شَ مِنِ. سٌدٍ دّ نَادّ مُ بَلَنمَ، قٌ نُنمَرٍ.]]></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حَمَ عٍ شِنبِ سِنمَ نّ نَا عَلَتَلَ يَ عِ مَلَبُي لْشْي نُن كِكٍ نّينّ سَلِ لْشْييٍ رَ.]]></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مَنفّ تَن شَ يّشّي شّمّ سٍننِ نُن يّشّي كٌنتٌنيِ كٍرٍن بَ سّرّشّ رَ مَلَبُي لْشْي. لَنيُرُ يٌ نَشَ لُ عٍ مَ.]]></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سَنسِ شْرِ بُسَلِ كٍرٍن شَ بَ هَدِيَ رَ يّشّي كٌنتٌنيِ سّيتِ مَ. عَ مَن شَ سَنسِ شْرِ ندٍ بَ هَدِيَ رَ يّشّي بٌورٍيٍ سّيتِ مَ، عَ وَ مَ شَسَبِ نَشَن شْن، عَ نُن تُرٍ لِتِرِ نَانِ سَنسِ شْرِ بُسَلِ كٍرٍن بّ.]]></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كِكٍ نّينّ شِ سِنفٍ، عَ شَ تُورَ كٍرٍن، يّشّي شّمّ سٍننِ، نُن يّشّي كٌنتٌنيِ كٍرٍن نَن بَ سّرّشّ رَ، لَنيُرُ يٌ مُ نَ نَشٍيٍ مَ.]]></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 شَ سَنسِ شْرِ بُسَلِ كٍرٍن بَ تُورَ بّ، عَ شَ كٍرٍن بَ يّشّي كٌنتٌنيِ بّ، عَ نُن عَ وَ مَ نَشَن شْن يّشّي شّمّ بٌورٍيٍ قَن بّ. عَ شَ تُرٍ لِتِرِ نَانِ سَ بُسَلِ كٍرٍن كٍرٍن سّيتِ مَ.]]></a:t>
            </a:r>
          </a:p>
        </p:txBody>
      </p:sp>
    </p:spTree>
  </p:cSld>
  <p:clrMapOvr>
    <a:masterClrMapping/>
  </p:clrMapOvr>
</p:sld>
</file>

<file path=ppt/theme/theme1.xml><?xml version="1.0" encoding="utf-8"?>
<a:theme xmlns:a="http://schemas.openxmlformats.org/drawingml/2006/main" name="Theme84">
  <a:themeElements>
    <a:clrScheme name="Theme8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2026-08-15T14:00:02Z</dcterms:created>
  <dcterms:modified xsi:type="dcterms:W3CDTF">2026-08-15T14:00:02Z</dcterms:modified>
  <dc:title>Bible.com.au: عَننَبِ عٍسٍكِيٍلِ 46:1-24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