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2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بَرَ تٌندِ ﭑ مَ وَلِ سّنِيّنشِ رَبَدٍ، وٌ قَ نَ وَلِ سٌ مِشِ فبّتّ 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رِفِ عَلَتَلَ يِ نَن مَسٍنشِ؛ سُننَتَرٍ يٌ نَشَ سٌ ﭑ مَ هْرْ مْبَنشِ كُي، نَشَن بْحّ مَكُيَ ﭑ نَ، هَلِ عٍ سَبَتِشِ عِسِرَيِلَكَيٍ 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لٍوِ بْنسْي تٌ عٍ مَكُيَ ﭑ نَ، عٍ بِرَ عٍ شَ كُيٍيٍ قْشْ رَ، عَ نُن عِسِرَيِلَ حَمَ، ﭑ نٍيٍ سَرٍ رَفبِلٍنمَ نّ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عٍ لُمَ نّ عٍ شَ وَلِ كُي ﭑ مَ هْرْ مْبَنشِ يِرٍ، عٍ شَ نَ سٌدٍ دّيٍ كَنتَ، عٍ شَ سّرّشّ فَن دَاشِ نُن سّرّشّ فبّتّيٍ بَ حَمَ 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عٍ تٌ ﭑ مَ وَلِ رَبَ عٍ شَ كُيٍيٍ يَ عِ، عٍ عَ نِيَ عِسِرَيِلَ بْنسْي قَن شَ بِرَ يُنُبِ قْشْ رَ، ﭑ بَرَ ﭑ كَلِ ﭑ بّلّشّ عِتٍشِ رَ، عٍ قَمَ نّ نَ سَرٍ سْتْدٍ. وٌ مَرِفِ عَلَتَلَ شُي نَن نَ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كْسِ ﭑ مُ تِنمَ عٍ شَ عٍ مَسٌ ﭑ نَ سّرّشّ بَدٍ، ﭑ مُ تِنمَ عٍ شَ عٍ مَسٌ ﭑ مَ سٍ سّنِيّنشِيٍ رَ، ﭑ مُ تِنمَ عٍ شَ عٍ مَسٌ ﭑ مَ سٍ سّنِيّنشِ قِسَمَنتٍيٍ رَ. عَ لَنمَ عٍ شَ يَافِ سْتْ عٍ شَ قٍ حَاشِيٍ شَ قٍ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ﭑ عٍ لُمَ نّ عٍ شَ وَلِ ندٍ رَبَ ﭑ مَ هْرْ مْبَنشِ يِرٍ، عٍ شَ عٍ حْشْ سَ نَا شْ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كَيٍ تٌ نُ عٍ مَكُيَمَ ﭑ نَ، لٍوِ بْنسْي سّرّشّدُبّيٍ تَن، سَدْكِ شَ مِشِيٍ، عٍ نُ بَرَ عٍ تُننَبّشِ ﭑ مَ هْرْ مْبَنشِ شَ وَلِ كُي. نَ نَن عَ رَ، ﭑ نَشَ عَ لُ نٍيٍ ثٍتِ شَ عٍ مَسٌ ﭑ نَ، عٍ شَ تُرٍ نُن وُلِ بَ سّرّشّ رَ ﭑ بّ. مَرِفِ عَلَتَلَ شُ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يٍ نَن فبَنسَن سٌمَ ﭑ مَ يِرٍ سّنِيّنشِ كُي، عٍ قَ ﭑ مَ وَلِ رَبَ ﭑ مَ تٍيبِلِ يَ 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سٌ ﭑ مَ هْرْ مْبَنشِ شَ تّتّ كُي نَشَن نَ نَ تّتّ سِنفٍ كُي، عَ لَنمَ عٍ شَ سُوَ دُفِ رَفٌرٌ عٍ مَ. عٍ نَشَ دُفِ بِنيٍ رَفٌرٌ عٍ مَ عٍ نّ وَلِمَ هْرْ مْبَنشِ تّتّ سٌدٍ دّيٍ يِرٍ تّمُي نَشّ، شَ نَ مُ عَ رَ هْرْ مْبَنشِ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ادّ بَلَ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لَنمَ عٍ شَ سُوَ دُفِ نَن شِرِ عٍ شُنيِ عٍ رَشُنمَسٍ رَ، عٍ مَن شَ سُوَ دُفِ شِرِ عٍ تَفِ. عٍ نَشَ سٍسٍ رَفٌرٌ عٍ مَ، نَشَن كُيٍقُرٍ رَ مِنِمَ عٍ قَتٍ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بٍينُ عٍ شَ مِنِ بٌورٍ تّتّ كُي حَمَ تِشِ دّننَشّ، عٍ شَ عٍ شَ سٌسٍ سّنِيّنشِيٍ بَ عٍ مَ، عٍ شَ عٍ لُ عٍ شَ كٌنكٌي كُي هْرْ مْبَنشِ يِرٍ. نَ كِ عٍ مُ مِشِ رَ سّنِيّنمَ عٍ شَ دُفِ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 لَنمَ عٍ شَ عٍ شُنيِ بِ، عَ مُ لَنمَ عٍ شَ عٍ شُنسّشّ رَكُيَ. عٍ شَ عَ مَشَبَ عَ سّرِيّ كِ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مُ لَنمَ سّرّشّدُبّيٍ شَ بٍرٍ يٌ مِن، عٍ نَ سٌ هْرْ مْبَنشِ تّتّ كُي تّمُي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رّشّدُبّيٍ مُ لَن عٍ شَ كَاحّ فِنّ دْشْ، عَ مُ لَن عٍ شَ فِنّ دْشْ، شّمّ ندٍ مّشِ نَشَن نَ. عٍ شَ عِسِرَيِلَ فِنّ دِ مّدِ فبَنسَن نَن دْشْ، شَ نَ مُ سّرّشّدُبّ ندٍ شَ كَاحّ فِ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ﭑ مَ حَمَ شَرَن سٍ رَدَشَشِ نُن سٍ رَهَرَ مُشِ تَفِ رَبَ كٌلٌندٍ. عٍ شَ عَ مَسٍن عٍ بّ نَشَن قِندِ سٍ سّنِيّنشِ نُن سٍ سّنِيّنتَرٍ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حْشْنسْسْي نَ مِنِ حَمَ تَفِ، سّرّشّدُبّيٍ نَن كِيتِ سَمَ ﭑ مَ سّرِيّ كِ مَ. عٍ شَ ﭑ مَ يَامَرِيٍ سُشُ، عٍ شَ ﭑ مَ سَلِيٍ رَبَ، عٍ شَ ﭑ مَ مَلَبُي لْشْييٍ بِن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رّشّدُبّ نَشَ عَ مَسٌ قُرٍ رَ، شَ نَ مُ عَ رَ عَ قِندِ مَ نّ سّنِيّنتَرٍ رَ. كْنْ شَ عَ بَبَ، عَ نفَ، عَ شَ دِ شّمّمَ، شَ نَ مُ عَ رَ فِنّمَ سَ قَشَ، نَ تّمُي عَ نْمَ عَ مَسٌدٍ نٍيٍ تَن قُرٍ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دَنفِ شَنبِ، عَ شَ عَ يّتّ رَ سّنِيّن، عَ قَ مَمّ تِ شِ سٌلٌقٍرٍ بُ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 سٌ هْرْ مْبَنشِ تّتّ كُي عَ شَ وَلِ سّنِيّنشِ رَبَدٍ، عَ شَ قْلْ يُنُبِ شَقَرِ سّرّشّ مَ عَ يّتّ بّ. مَرِفِ عَلَتَلَ شُي نَن نَ 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شّمّ نَشَ ﭑ شَنِن هْرْ مْبَنشِ تّتّ سٌدٍ دّ رَ، نَشَن نُ نَ سٌفٍتٍدٍ مَبِرِ. نَ نَادّ نُ بَلَ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تَن نَن قِندِشِ سّرّشّدُبّيٍ كّ رَ. وٌ نَشَ بْشِ قِ عٍ مَ عِسِرَيِلَ بْشِ مَ، بَرِ مَ ﭑ تَن نَن قِندِشِ عٍ كّ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بَلٌمَ سّرّشّيٍ نَن نَ، عَلْ سَنسِ شْرِ سّرّشّ، يُنُبِ شَقَرِ سّرّشّ، يُنُبِ سْتْي سّرّشّ، نُن سٍ بِرِن نَشٍيٍ قِشِ عَلَ مَ عِسِرَيِلَ بْشِ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فبٍ نَن سَنسِ بٌفِ سِنفٍ رَ، عَ نُن هَدِيَ بِرِن نَشٍيٍ قِمَ وٌ يَ مَ. عَ مَن لَنمَ وٌ شَ تَامِ قِ عٍ مَ سّرّشّ رَ، عَلَكٌ وٌ شَ دٍنبَيَ شَ بَرَكَ سْ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سّرّشّدُبّيٍ مُ لَنمَ عٍ شَ شْنِ نُن شُرُ سٍ سُبٍ يٌ دٌن نَشَن قَشَ عَ يّتّ مَ، شَ نَ مُ عَ رَ، وُلَءِ سُبٍ نَشَن عِبْو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ﭑ بّ، «نَ نَادّ بَلَنشِ، عَ مُ رَبِمَ. عِبُنَدَ مَ يٌ مُ سٌمَ نَا، بَرِ مَ، ﭑ تَن عِسِرَيِلَ مَرِفِ عَلَتَلَ نَن سٌشِ مّننِ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سِرَيِلَ مَنفّ نَن فبَنسَن نْمَ دْشْدٍ نَ سٌدٍ دّ رَ عَ سّرّشّ دٌن ﭑ يَ عِ. عَ سٌمَ بُنتُنيِ سٌدٍ دّ نَن نَ، عَ مَن مِنِ مّننِ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نفِ شَنبِ، نَ شّمّ نَشَ ﭑ شَنِن هْرْ مْبَنشِ تّتّ سٌدٍ دّ كْولَ بِرِ رَ هْرْ مْبَنشِ يَ عِ. مّننِ ﭑ نَشَ عَلَتَلَ شَ نْرّ تٌ سٌ رَ عَ شَ هْرْ مْبَنشِ كُي، ﭑ قَ ﭑ يَتَفِ رَقٍلٍن بْشِ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نَشَ عَ مَسٍن ﭑ بّ، عَ نَشّ، «عَدَ مَدِ، عِ شَ عِ تُلِ مَتِ ﭑ مَ مَسٍنيِ رَ عَ فبٍنفبٍنيِ، ﭑ تَن عَلَتَلَ نَشَن مَسٍنمَ عِ بّ ﭑ مَ هْرْ مْبَنشِ شَ قٍ رَ. عِ شَ عِ حْشْ سَ نَ سٌدٍ دّيٍ نُن عَ مِنِدٍيٍ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عَ قَلَ عِسِرَيِلَ مَتَندِلَيٍ بّ، ‹ﭑ تَن مَرِفِ عَلَتَلَ يِ نَن مَسٍنشِ؛ نَ لَن. وٌ شَ قٍ حَاشِيٍ بَرَ دَنفِ عَ 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مَن بَرَ عَ شُنمَسَ، سُننَتَرٍيٍ رَ سٌقٍ ﭑ مَ هْرْ مْبَنشِ سّنِيّنشِ كُي، نَشٍيٍ بْحّ مَكُيَ ﭑ نَ. نَ كُي وٌ بَرَ قٍ رَهَرَ مُشِ رَبَ ﭑ مَ بَنشِ رَ، هَلِ وٌ تٌ نُ دٌنسٍ، تُرٍ، نُن وُلِ بَقٍ سّرّشّ رَ عَ كُي. وٌ بَرَ ﭑ مَ سّرِيّ كَنَ نَ مْولِ رَ.]]></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2026-06-15T08:09:10Z</dcterms:created>
  <dcterms:modified xsi:type="dcterms:W3CDTF">2026-06-15T08:09:10Z</dcterms:modified>
  <dc:title>Bible.com.au: عَننَبِ عٍسٍكِيٍلِ 44:1-31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