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3800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عٍسٍكِيٍلِ 43: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مَنفّيٍ نَ عٍ شَ بَنشِ سٌدٍ دّيٍ نُن عٍ شَ بَنشِ شَلّيٍ تِ ﭑ فبٍيٍ سّيتِ مَ، عٍ ﭑ شِلِ سّنِيّنشِ مَبٍرٍشِ نَ كِ نّ عٍ شَ وَلِ كٌبِ رَ. ﭑ عٍ سْنتْشِ ﭑ مَ شْنّ كُي نَ نَن 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يَكْسِ قَ، عٍ شَ عٍ شَ كُيٍ بَتُي نُن عٍ شَ مَنفّيٍ قُرٍيٍ مَكُيَ ﭑ نَ، عَلَكٌ ﭑ شَ لُ عٍ يَ مَ عَبَدَن.»]]></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دَ مَدِ، عِ شَ يِ هْرْ مْبَنشِ شَ قٍ مَسٍن عِسِرَيِلَكَيٍ بّ، عَلَكٌ عٍ شَ يَافِ عٍ شَ يُنُبِيٍ رَ. عٍ شَ يِ بَنشِ تِ كِ مَتٌ.]]></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شَ عٍ بَرَ يَافِ عٍ شَ وَلِ كٌبِيٍ رَ، يِ بَنشِ شَ قٍ رَكٌلٌن عٍ رَ، عَ تِشِ مْولِ نَشَن نَ، عَ سٌدٍ دّيٍ نُن عَ مِنِدٍ دّيٍ نَ كِ نَشّ، نُن عَ شَ قٍ رَبَ كّحَ، عَلَكٌ عٍ شَ بِرَ نَ يَامَرِيٍ قْشْ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هْرْ مْبَنشِ شَ سّرِيّ نَن يَ؛ بْشِ نَشَن بِرِن نَ يِ فٍيَ قَرِ، نَ بِرِن سّنِيّنشِ. هْرْ مْبَنشِ شَ سّرِيّ نَن نَ كِ.»]]></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سّرّشّبَدٍ شَ مَنِيّ شَسَبِ نَن يِ كِ، نَشَن مَنِيَشِ مَنِيَسٍ رَ سِنفٍ مَنِيَسٍ نُ دَنفِ نَشَن نَ بّلّشّ سُشُ كٍرٍن. قٌلٍ نَشَن فٍشِ سّرّشّبَدٍ رَبِلِنيِ، عَ تِلِن نْنفْن يَ كٍرٍن، عَ عِفبٌ نْنفْن يَ كٍرٍن. عَ دّ كِرِ عِفبٌي لَنشِ نْنفْن تَفِ نَن مَ. سّرّشّبَدٍ شَ مَءِتٍ]]></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كٍلِقٍ نَ قٌلٍ مَ هَن سّرّشّبَدٍ بُنيِ، عَ لَنشِ نْنفْن يَ قِرِن نَن مَ. عَ عِفبٌي لَنشِ نْنفْن يَ كٍرٍن نَن مَ. سّرّشّبَدٍ شَ مَءِتٍ كٍلِقٍ عَ بُنيِ مَ هَن عَ كٌورٍ، نَ لَنشِ نْنفْن يَ نَانِ نَن مَ، عَ عِفبٌي لَنشِ نْنفْن يَ كٍرٍن نَن مَ.]]></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سّرّشّبَدٍ شَ تّ سَدٍ تِلِنيِ لَنشِ نْنفْن يَ نَانِ نَن مَ. قٍرِ نَانِ تِشِ سّرّشّبَدٍ تُنشُنيِيٍ مَ.]]></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نَ تّ سَدٍ شَ كُيّ لَنشِ نْنفْن يَ قُ نُن قِرِن نَن مَ. عَ عِفبٌي قَن لَنشِ نْنفْن يَ قُ نُن قِرِن نَن مَ.]]></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دّ رَبِلِنيِ شَ كُيّ لَنشِ نْنفْن يَ قُ نُن نَانِ نَن مَ، عَ عِفبٌي قَن لَنشِ نْنفْن يَ قُ نُن نَانِ نَن مَ. نَ دّ رَبِلِنيِ دّ كِرِ لَنشِ نْنفْن تَفِ نَن مَ، عَ دّننَشّ كُي عِفٍشِ عَ لَنشِ نْنفْن يَ كٍرٍن نَن مَ. سّرّشّبَدٍ سَنتِدٍيٍ يَ نُ رَقِندِشِ سٌفٍتٍدٍ نَن مَ.»]]></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لَتَلَ شَ نْرّ فبِلٍنقٍ هْرْ مْبَنشِ كُ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نَ تّمُي، نَ شّمّ نَشَ عَ قَلَ ﭑ بّ، عَ نَشّ، «عَدَ مَدِ، عِ مَرِفِ عَلَتَلَ يِ نَن مَسٍنشِ؛ ‹سّرِيّ نَن يِ كِ سّرّشّ فَن دَاشِ شَ قٍ رَ نُن وُلِ كَسَنقٍ شَ قٍ رَ يِ سّرّشّبَدٍ بّ عَ تِ تّمُي.]]></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 لَنمَ عِ شَ تُورَ كٍرٍن سٌ لٍوِ سّرّشّدُبّيٍ سَدْكِ بْنسْي يِ رَ، نَشٍيٍ نَ بَمَ يُنُبِ شَقَرِ سّرّشّ رَ. وٌ مَرِفِ عَلَتَلَ شُي نَن نَ كِ.]]></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 شَ نَ وُلِ دِ سَ سّرّشّبَدٍ قٍرِيٍ مَ، عَ تُنشُن نَانِ بِرِن مَ لَنبَنيِ، نُن عَ دّ رَبِلِنيِ بِرِن مَ. سّرّشّبَدٍ رَ سّنِيّنمَ نَ كِ نّ، عَ قِندِ شُنسَرٍ رَ عَ بّ.]]></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 شَ نَ تُورَ تٌنفٌ، نَشَن بَمَ يُنُبِ شَقَرِ سّرّشّ رَ، عَ شَ فَن هْرْ مْبَنشِ تّتّ كُي عَ لَنمَ عَ شَ فَن دّننَشّ سّرِيّ كِ مَ.›»]]></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نَ لْشْي كُيٍ عِبَ، عٍ شَ سِكْتّ كٍرٍن تٌنفٌ، لَنيُرُ يٌ مُ نَ نَشَن مَ، عٍ شَ عَ بَ يُنُبِ شَقَرِ سّرّشّ رَ سّرّشّبَدٍ رَ سّنِيّنقٍ رَ، عَلْ عٍ عَ رَبَ كِ نَشّ تُورَ 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 نَ فّ سّرّشّبَدٍ رَ سّنِيّندٍ نَ كِ، عٍ مَن شَ تُورَ كٍرٍن نُن يّشّي كٌنتٌنيِ كٍرٍن تٌنفٌ، لَنيُرُ يٌ مُ نَشٍيٍ مَ،]]></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 شَ نٍيٍ بَ عَلَتَلَ بّ سّرّشّ فَن دَاشِ رَ. سّرّشّدُبّيٍ لَنمَ عٍ شَ قْشّ كَسَن نَ بِرِن مَ.»]]></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لْشْ يٌ لْشْ هَن شِ سٌلٌقٍرٍ، عٍ شَ سِكْتّ كٍرٍن بَ يُنُبِ شَقَرِ سّرّشّ رَ، عَ نُن تُورَ نُن يّشّي كٌنتٌنيِ، لَنيُرُ يٌ مُ نَ نَشٍيٍ مَ.]]></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هَن شِ سٌلٌقٍرٍ بُن مَ، يِ سّرّشّبَدٍ رَ سّنِيّنمَ نَ كِ نّ، عَ شَ قِندِ وٌ شَ سّرّشّبَدٍ رَ.]]></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نَ لْشْييٍ نَ بَ عَ رَ، كٍلِ عَ شِ سٌلٌمَسَشَن ندٍ مَ، سّرّشّدُبّيٍ لُمَ وٌ شَ سّرّشّ فَن دَاشِيٍ نُن وٌ شَ سّرّشّ حَنِفٍشِيٍ بَ رَ نّ مّننِ قَ. نَ كُي، ﭑ وٌ رَ سّنّمَ نّ. وٌ مَرِفِ عَلَتَلَ شُي نَن نَ كِ.»]]></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نَ تّمُي، نَ شّمّ نَشَ ﭑ شَنِن سٌفٍتٍدٍ سٌدٍ دّ رَ.]]></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ﭑ نَشَ عِسِرَيِلَ مَرِفِ عَلَ شَ نْرّ تٌ قَقٍ رَ كٍلِقٍ سٌفٍتٍدٍ مَبِرِ. عَ نُ شُي نَشَن نَمِنِمَ، نَ نُ لُشِ نّ عَلْ بَا شُنفبٍ مْرْنيِيٍ، بْشِ قَن نُ عِيَلَنمَ عَ يَنبّ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ﭑ لَامَتُنيِ نَشَن تٌ، نَ نُ لُشِ نّ عَلْ ﭑ نَشَن تٌ مَرِفِ قَ لْشْي دَرِ سَلَمُ كَنَدٍ. عَ نُ لُشِ نّ عَلْ ﭑ نَشَن تٌ كٍبَرَ شُرٍ دّ رَ. ﭑ تٌ عَ تٌ، ﭑ نَشَ ﭑ يَتَفِ رَقٍلٍن بْشِ مَ.]]></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لَتَلَ شَ نْرّ نَشَ سٌ هْرْ مْبَنشِ كُي سٌفٍتٍدٍ سٌدٍ دّ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نَ تّمُي، عَلَ شَشِلِ سّنِيّنشِ نَشَ ﭑ تٌنفٌ، عَ ﭑ شَنِن هْرْ مْبَنشِ تّتّ قِرِن ندٍ كُي، عَلَتَلَ شَ نْرّ نُ بَرَ فبٌ دّننَشّ.]]></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ﭑ نُ نَ نَ شّمّ سّيتِ مَ، كْنْ ﭑ نَشَ شُي ندٍ مّ وْيّنقٍ ﭑ نَ كٍلِقٍ هْرْ مْبَنشِ كُي.]]></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نَ شُي نَشَ عَ مَسٍن ﭑ بّ، عَ نَشّ، «عَدَ مَدِ، ﭑ مَ كِبَنيِ يِرٍ نَن يَ، ﭑ سَنيِ تِمَ دّننَشّ. ﭑ سَبَتِمَ نّ بٍ عِسِرَيِلَكَيٍ يَ مَ عَبَدَن. عِسِرَيِلَ بْنسْي نُن عَ شَ مَنفّيٍ مُ ﭑ شِلِ سّنِيّنشِ مَبٍرٍ مَ سْنْن عٍ شَ لَنفٌيحَ رَ، نُن عٍ شَ فَبُرِ تِقٍ رَ عٍ شَ سَلِدٍ عِتٍشِيٍ مَ.]]></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2026-06-13T15:15:57Z</dcterms:created>
  <dcterms:modified xsi:type="dcterms:W3CDTF">2026-06-13T15:15:57Z</dcterms:modified>
  <dc:title>Bible.com.au: عَننَبِ عٍسٍكِيٍلِ 43:1-27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