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presProps" Target="presProps.xml"/>
  <Relationship Id="rId27" Type="http://schemas.openxmlformats.org/officeDocument/2006/relationships/viewProps" Target="viewProps.xml"/>
  <Relationship Id="rId2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0671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عَننَبِ عٍسٍكِيٍلِ 42:1-2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بٌورٍ سّيتِ هْرْ مْبَنشِ مَبِرِ عَ نُ كُيَ نْنفْن يَ كّمّ.]]></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كٌنكٌي نَشٍيٍ نُ نَ لَنبَنيِ، عٍ سٌدٍ دّيٍ نُ نَ سٌفٍتٍدٍ مَبِرِ.]]></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كٌنكٌي فبّتّيٍ نُ نَ يِرٍقَنيِ مَبِرِ تّتّ سِنفٍ شّلّ لٌنفٌرِ رَ هْرْ مْبَنشِ يَ عِ.]]></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حّرّدٍ ندٍ نُ نَ عٍ يَ رَ. نَ كٌنكٌي نُ مَنِيَشِ كٌنكٌي نَن نَ نَشٍيٍ نُ نَ كْولَ مَبِرِ. عٍ قِرِن نَقَلَ كِ، عٍ شَ كُيّ نُن عٍ شَ فبٌي، نَ بِرِن لَن.]]></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عٍ شَ سٌدٍ دّيٍ نُ نَ يِرٍقَنيِ نَن مَ. نَادّ شُنفبٍ ندٍ نُ نَ سٌفٍتٍدٍ مَبِرِ.]]></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نَ شّمّ نَشَ عَ قَلَ ﭑ بّ، عَ نَشّ، «كٌنكٌي نَشٍيٍ نَ يِرٍقَنيِ نُن كْولَ مَ تّتّ يَ عِ، نٍيٍ قِندِشِ يِرٍ سّنِيّنشِيٍ نَن نَ، عَلَتَلَ شَ سّرّشّدُبّيٍ سّرّشّ سُبٍ دٌنمَ دّننَشّ. عٍ سّرّشّ سّنِيّنشِيٍ رَفَتَمَ مّننِ نّ نَشٍيٍ قِندِشِ سَنسِ شْرِ سّرّشّيٍ، يُنُبِ شَقَرِ سّرّشّيٍ رَ. يِرٍ سّنِيّنشِ نَن مّننِ رَ.]]></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سّرّشّدُبّيٍ نَ سٌ يِرٍ سّنِيّنشِيٍ، عَ مُ لَنمَ عٍ شَ مِنِ حَمَ يَ مَ تّتّ كُي، قٌ عٍ شَ عٍ شَ دُفِ سّنِيّنشِيٍ بَ.»]]></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نَ شّمّ تٌ فّ هْرْ مْبَنشِ يِرٍ مَنِيَدٍ، عَ نَشَ ﭑ نَمِنِ سٌفٍتٍدٍ سٌدٍ دّ رَ، عَ قَ نَ تّتّ رَبِلِنيِ بِرِن مَنِيَ.]]></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عَ نَشَ عَ قْلْ سٌفٍتٍدٍ مَبِرِ. نَ سّيتِ شَ كُيّ لَن نْنفْن يَ كّمّ سُولِ نَن مَ.]]></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نَ تّمُي، عَ نَشَ كْولَ سّيتِ مَنِيَ، نَشَن شَ كُيّ قَن لَن عَ يَ كّمّ سُولِ مَ.]]></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سّرّشّدُبّيٍ شَ بَنشِ]]></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نَ تّمُي، عَ نَشَ يِرٍقَنيِ سّيتِ مَنِيَ، نَشَن شَ كُيّ قَن لَن عَ يَ كّمّ سُولِ مَ.]]></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عَ رَحْنيِ، عَ نَشَ سٌفٍفٌرٌدٍ سّيتِ مَنِيَ، نَشَن شَ كُيّ قَن لَن عَ يَ كّمّ سُولِ مَ.]]></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عَ نَشَ تّتّ رَبِلِنيِ بِرِن مَنِيَ عَ شَ وُرِ مَنِيَسٍ رَ. تّتّ سّيتِ نَانِيٍ بِرِن لَن وُرِ يَ كّمّ سُولِ نَن مَ. نَ تّتّ نُ تِشِ يِرٍ سّنِيّنشِ نُن يِرٍ سّنِيّنتَرٍ نَن تَفِ.]]></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نَ دَنفِ شَنبِ، نَ شّمّ نَشَ ﭑ نَمِنِ نَ تّتّ سِنفٍ كُي كْولَ مَ. عَ نَشَ ﭑ شَنِن بَنشِ يِرٍ، نَشَن نُ نَ تّتّ سِنفٍ شّلّ كْولَ مَبِرِ نُن هْرْ مْبَنشِ تَفِ.]]></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نَ بَنشِ شَ سٌدٍ دّ يَ نُ رَقِندِشِ كْولَ نَن مَ. نَ بَنشِ نُ كُيَ نْنفْن يَ كّمّ، عَ نُ عِفبٌ نْنفْن يَ تٌنفٌ سُولِ.]]></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سّيتِ نَشَن نُ كُيَ تّتّ مَبِرِ نْنفْن يَ مْشْحّن، عَ نُن سّيتِ نَشَن نُ نَ هْرْ مْبَنشِ مَبِرِ، كٌنكٌييٍ يِرٍ دّكِ سَشَن ندٍ نُ تِشِ نَ يِرٍ قِرِنيِ مَ.]]></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حّرّدٍيٍ نُ نَ نَ سّيتِ قِرِنيِ مَ نَشٍيٍ نُ عِفبٌ نْنفْن يَ قُ، عٍ نُ كُيَ نْنفْن يَ كّمّ عَلْ بَنشِ. كٌنكٌييٍ سٌدٍ دّيٍ نُ رَقِندِشِ كْولَ نَن مَ.]]></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كٌنكٌي نَشٍيٍ نُ نَ كٌورٍ دّكِ سَشَن ندٍ مَ، نٍيٍ نُ عِشُتُ دَنفِقٍ بٌورٍ رَ لَنبَنيِ.]]></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كِنكِ يٌ مُ نُ نَ نَ دّكِ سَشَن ندٍ بّ، عٍ عِشُتُشِ نَ نَن مَ.]]></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شّلّ نُ تِشِ كٌنكٌي نُن تّتّ سِنفٍ تَفِ، عَ نُ كُيَ نْنفْن يَ تٌنفٌ سُولِ.]]></a:t>
            </a:r>
          </a:p>
        </p:txBody>
      </p:sp>
    </p:spTree>
  </p:cSld>
  <p:clrMapOvr>
    <a:masterClrMapping/>
  </p:clrMapOvr>
</p:sld>
</file>

<file path=ppt/theme/theme1.xml><?xml version="1.0" encoding="utf-8"?>
<a:theme xmlns:a="http://schemas.openxmlformats.org/drawingml/2006/main" name="Theme4">
  <a:themeElements>
    <a:clrScheme name="Theme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2026-06-13T22:40:42Z</dcterms:created>
  <dcterms:modified xsi:type="dcterms:W3CDTF">2026-06-13T22:40:42Z</dcterms:modified>
  <dc:title>Bible.com.au: عَننَبِ عٍسٍكِيٍلِ 42:1-20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