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ورٍ سّيتِ هْرْ مْبَنشِ مَبِرِ عَ نُ كُيَ نْنفْن يَ كّ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كٌي نَشٍيٍ نُ نَ لَنبَنيِ، عٍ سٌدٍ دّيٍ نُ نَ سٌفٍتٍدٍ مَبِ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كٌي فبّتّيٍ نُ نَ يِرٍقَنيِ مَبِرِ تّتّ سِنفٍ شّلّ لٌنفٌرِ رَ هْرْ مْبَنشِ يَ 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حّرّدٍ ندٍ نُ نَ عٍ يَ رَ. نَ كٌنكٌي نُ مَنِيَشِ كٌنكٌي نَن نَ نَشٍيٍ نُ نَ كْولَ مَبِرِ. عٍ قِرِن نَقَلَ كِ، عٍ شَ كُيّ نُن عٍ شَ فبٌي، نَ بِرِن 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سٌدٍ دّيٍ نُ نَ يِرٍقَنيِ نَن مَ. نَادّ شُنفبٍ ندٍ نُ نَ سٌفٍتٍدٍ مَبِ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شّمّ نَشَ عَ قَلَ ﭑ بّ، عَ نَشّ، «كٌنكٌي نَشٍيٍ نَ يِرٍقَنيِ نُن كْولَ مَ تّتّ يَ عِ، نٍيٍ قِندِشِ يِرٍ سّنِيّنشِيٍ نَن نَ، عَلَتَلَ شَ سّرّشّدُبّيٍ سّرّشّ سُبٍ دٌنمَ دّننَشّ. عٍ سّرّشّ سّنِيّنشِيٍ رَفَتَمَ مّننِ نّ نَشٍيٍ قِندِشِ سَنسِ شْرِ سّرّشّيٍ، يُنُبِ شَقَرِ سّرّشّيٍ رَ. يِرٍ سّنِيّنشِ نَن مّننِ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رّشّدُبّيٍ نَ سٌ يِرٍ سّنِيّنشِيٍ، عَ مُ لَنمَ عٍ شَ مِنِ حَمَ يَ مَ تّتّ كُي، قٌ عٍ شَ عٍ شَ دُفِ سّنِيّنشِيٍ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شّمّ تٌ فّ هْرْ مْبَنشِ يِرٍ مَنِيَدٍ، عَ نَشَ ﭑ نَمِنِ سٌفٍتٍدٍ سٌدٍ دّ رَ، عَ قَ نَ تّتّ رَبِلِنيِ بِرِن مَ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قْلْ سٌفٍتٍدٍ مَبِرِ. نَ سّيتِ شَ كُيّ لَن نْنفْن يَ كّمّ سُولِ نَ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عَ نَشَ كْولَ سّيتِ مَنِيَ، نَشَن شَ كُيّ قَن لَن عَ يَ كّمّ سُولِ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دُبّيٍ شَ بَن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عَ نَشَ يِرٍقَنيِ سّيتِ مَنِيَ، نَشَن شَ كُيّ قَن لَن عَ يَ كّمّ سُولِ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رَحْنيِ، عَ نَشَ سٌفٍفٌرٌدٍ سّيتِ مَنِيَ، نَشَن شَ كُيّ قَن لَن عَ يَ كّمّ سُولِ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تّتّ رَبِلِنيِ بِرِن مَنِيَ عَ شَ وُرِ مَنِيَسٍ رَ. تّتّ سّيتِ نَانِيٍ بِرِن لَن وُرِ يَ كّمّ سُولِ نَن مَ. نَ تّتّ نُ تِشِ يِرٍ سّنِيّنشِ نُن يِرٍ سّنِيّنتَرٍ نَن تَ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نَ شّمّ نَشَ ﭑ نَمِنِ نَ تّتّ سِنفٍ كُي كْولَ مَ. عَ نَشَ ﭑ شَنِن بَنشِ يِرٍ، نَشَن نُ نَ تّتّ سِنفٍ شّلّ كْولَ مَبِرِ نُن هْرْ مْبَنشِ تَفِ.]]></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بَنشِ شَ سٌدٍ دّ يَ نُ رَقِندِشِ كْولَ نَن مَ. نَ بَنشِ نُ كُيَ نْنفْن يَ كّمّ، عَ نُ عِفبٌ نْنفْن يَ تٌنفٌ سُو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يتِ نَشَن نُ كُيَ تّتّ مَبِرِ نْنفْن يَ مْشْحّن، عَ نُن سّيتِ نَشَن نُ نَ هْرْ مْبَنشِ مَبِرِ، كٌنكٌييٍ يِرٍ دّكِ سَشَن ندٍ نُ تِشِ نَ يِرٍ قِرِن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حّرّدٍيٍ نُ نَ نَ سّيتِ قِرِنيِ مَ نَشٍيٍ نُ عِفبٌ نْنفْن يَ قُ، عٍ نُ كُيَ نْنفْن يَ كّمّ عَلْ بَنشِ. كٌنكٌييٍ سٌدٍ دّيٍ نُ رَقِندِشِ كْولَ نَ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كٌي نَشٍيٍ نُ نَ كٌورٍ دّكِ سَشَن ندٍ مَ، نٍيٍ نُ عِشُتُ دَنفِقٍ بٌورٍ رَ لَنبَن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كِ يٌ مُ نُ نَ نَ دّكِ سَشَن ندٍ بّ، عٍ عِشُتُشِ نَ نَ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لّ نُ تِشِ كٌنكٌي نُن تّتّ سِنفٍ تَفِ، عَ نُ كُيَ نْنفْن يَ تٌنفٌ سُولِ.]]></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2026-06-13T21:25:01Z</dcterms:created>
  <dcterms:modified xsi:type="dcterms:W3CDTF">2026-06-13T21:25:01Z</dcterms:modified>
  <dc:title>Bible.com.au: عَننَبِ عٍسٍكِيٍلِ 42:1-20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