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4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شَ عَ رَبّن، سَنبُنيِ نُ نَ هْرْ مْبَنشِ رَبِلِنيِ مَ، نَشَن كُيَ نْنفْن يَ سٍننِ. نَ يِرٍ نَشٍيٍ نُ نَ هْرْ مْبَنشِ رَبِلِنيِ، عٍ نُ تِشِ نَ سَنبُنيِ قَ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يِرٍيٍ شّلّ شَ مَرَبِنيٍ لَن نْنفْن يَ سُولِ نَن مَ. كّنّ نَشَن نُ نَ هْرْ مْبَ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ن سّرّشّدُبّيٍ شَ كٌنكٌي تَفِ، عَ لَن نْنفْن يَ مْشْحّن نَن مَ، عَ رَبِلِنيِ بِرِ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يِرٍ نَشٍيٍ نُ نَ هْرْ مْبَنشِ رَبِلِنيِ، عٍ سٌدٍ دّ كٍرٍن نُ نَ كْولَ مَ، كٍرٍن قَن نُ نَ يِرٍقَنيِ مَ. كّنّ نُ نَ عٍ رَبِلِنيِ مَ، نَشَن لَن نْنفْن يَ سُولِ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بَنشِ فبّتّ ندٍ نُ نَ هْرْ مْبَنشِ سٌفٍفٌرٌدٍ مَبِرِ، نَشَن شَ مَءِفبٌي نُ لَنشِ نْنفْن يَ تٌنفٌ سٌلٌقٍرٍ مَ، عَ شَ كُيّ نُ لَنشِ نْنفْن يَ تٌنفٌ سٌلٌمَنَانِ نَن مَ. عَ شّلّ شَ مَرَبِنيٍ نُ لَنشِ نْنفْن يَ سُولِ نَ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شّمّ نَشَ هْرْ مْبَنشِ مَنِيَ. عَ شَ كُيّ لَن نْنفْن يَ كّمّ نَن مَ. كّنّ، بَنشِ، نُن عَ شّلّ، نٍيٍ قَن شَ كُيّ لَن نْنفْن يَ كّمّ نَ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نَشَن نُ نَ هْرْ مْبَنشِ سٌفٍتٍدٍ مَبِرِ، عَ لَن نْنفْن يَ كّمّ نَ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شّمّ نَشَ بَنشِ مَنِيَ، نَشَن نُ نَ هْرْ مْبَنشِ شَنبِ رَ، نُن دَنفِدٍ نَشٍيٍ نُ نَ عَ سّيتِ قِرِنيِ مَ، نَ لَن نْنفْن يَ كّمّ نَن مَ.هْرْ مْبَنشِ، عَ شَ بُنتُ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سٌدٍ دّيٍ، نُن عَ وُندّرِيٍ، نَ بِرِن نُ رَتٌقَنشِ وُرِ قَنيِ نَن نَ، كٍلِقٍ لَنبَنيِ مَ هَن كٌو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دٍ دّ شُن مَ نُن بَنشِ شّلّ بِرِن نَبِلِنيِ، عَ كُي نُن عَ قَ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هْرْ مْبَنشِ نّينّ شَلّيٍ نُن نَادّ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لٍكّيٍ نُن تُفِ قّنسّيٍ نَن نُ مَسٌلِشِ عَ مَ عَ رَشُنمَسٍ رَ. تُفِ قّنسّ كٍرٍن نَن نُ مَسٌلِشِ مَلٍكّ قِرِن تَفِ. يَتَفِ قِرِن نَن نُ نَ نَ مَلٍكّ بِرِن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مِشِ دَاشِ نُن عَ يّتّ دَاشِ. نَ مِشِ يَتَفِ نُ رَقِندِشِ تُفِ قّنسّ نَن مَ، نَ يّتّ يَتَفِ نُ رَقِندِشِ تُفِ قّنسّ نَن مَ بٌورٍ سّيتِ مَبِ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لٍكّيٍ نُن تُفِ قّنسّيٍ نُ مَسٌلِشِ كٍلِقٍ هْرْ مْبَنشِ لَنبَنيِ مَ هَن كٌو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دٍ دّ نُ نَ هْرْ مْبَنشِ شَ يِرٍ سّنِيّنشِ مَ، عَ مَنِيّ قَن نُ نَ عَ شَ يِرٍ سّنِيّنشِ قِسَمَنتٍ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رّشّبَدٍ ندٍ نُ نَ مّننِ، نَشَن نُ رَقَلَشِ وُرِ رَ، عَ شَ مَءِتٍ لَن نْنفْن يَ سَشَن نَن مَ، عَ شَ كُيّ لَن نْنفْن يَ قِرِن نَن مَ، عَ شَ مَءِفبٌي نُ لَنشِ نْنفْن يَ قِرِن نَن مَ. عَ تُنشُنيِيٍ، عَ دّ كِرِيٍ، نُن عَ سّيتِيٍ بِرِن نُ يَءِلَنشِ وُرِ نَن نَ. نَ شّمّ نَشَ عَ قَلَ ﭑ بّ، «يِ تٍيبِلِ نَن نَ عَلَتَلَ يَ عِ.»]]></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ادّ قِرِن نَن نُ نَ هْرْ مْبَنشِ يِرٍ سّنِيّنشِ سٌدٍ دّ رَ، نَادّ قِرِن نَن نُ نَ هْرْ مْبَنشِ يِرٍ سّنِيّنشِ قِسَمَنتٍ سٌدٍ دّ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ادّ بّلَ قِرِن نَن نُ نَ نَ سٌدٍ دّ قِرِنيِ، نَشٍيٍ نُ رَفَلِمَ سٌدٍ دّ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لٍكّيٍ نُن تُفِ قّنسّيٍ نُ مَسٌلِشِ هْرْ مْبَنشِ نَادّيٍ مَ، عَلْ عَ نُ مَسٌلِشِ عَ شّلّيٍ مَ كِ نَشّ. وُرِيٍ قَن نُ نَ بُنتُنيِ مَ كٌورٍ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ندّرِيٍ نُ نَ بُنتُنيِ شّلّ مَ عَ سّيتِيٍ مَ، تُفِ قّنسّيٍ نُ مَسٌلِشِ وُندّرِيٍ سّيتِيٍ مَ. وُرِيٍ قَن نُ نَ نَ يِرٍيٍ شُن نَ، نَشٍيٍ نُ تِشِ هْرْ مْبَنشِ رَبِلِن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شّمّ نَشَ ﭑ شَنِن هْرْ مْبَنشِ يِرٍ سّنِيّنشِ كُي. عَ نَشَ عَ كِنكِيٍ مَنِيَ نَشٍيٍ نُ نَ نَادّ سّيتِيٍ مَ. كَنكَن شَ فبٌي نَشَ لَن نْنفْن يَ سٍن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دٍ دّ شَ فبٌي لَن نْنفْن يَ قُ نَن مَ. بَنشِ شّلّ نَشٍيٍ نُ نَ نَ سّيتِ قِرِنيِيٍ مَ، عٍ لَن نْنفْن يَ سُولِ نَن مَ. عَ نَشَ نَ هْرْ مْبَنشِ مَنِيَ. عَ شَ كُيّ لَن نْنفْن يَ تٌنفٌ نَانِ نَن مَ، عَ شَ فبٌي لَن نْنفْن يَ مْشْحّن نَ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تّمُي، نَ شّمّ نَشَ سٌ هْرْ مْبَنشِ يِرٍ سّنِيّنشِ قِسَمَنتٍ كُي. عَ نَشَ عَ كِنكِيٍ مَنِيَ نَشٍيٍ نُ نَ نَادّ سّيتِيٍ مَ. كَنكَن شَ فبٌي نَشَ لَن نْنفْن يَ قِرِن مَ. عَ سٌدٍ دّ لَن نْنفْن يَ سٍننِ نَن مَ. بَنشِ شّلّ نَشٍيٍ نُ نَ نَ سّيتِ قِرِنيِيٍ مَ، عٍ لَن نْنفْن يَ سٌلٌقٍرٍ نَ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عَ شَ كُيّ نُن عَ شَ فبٌي مَنِيَ، كَنكَن نَشَ لَن نْنفْن يَ مْشْحّن مَ. عَ نَشَ عَ قَلَ ﭑ بّ، «يِرٍ سّنِيّنشِ قِسَمَنتٍ نَن يِ كِ.»]]></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هْرْ مْبَنشِ شّلّ مَنِيَ. عَ شَ مَرَبِنيٍ نَشَ لَن نْنفْن يَ سٍننِ مَ. يِرٍ نَشٍيٍ نُ نَ هْرْ مْبَنشِ رَبِلِنيِ مَ، كَنكَن شَ فبٌي لَن نْنفْن يَ نَانِ نَ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يِرٍيٍ نُ دْشْشِ عٍ بٌرٍ نَن كْن نَ دّكِ سَشَن نَ. كٌنكٌي تٌنفٌ سَشَن نَن نُ نَ نَ دّكِ كٍرٍن كٍرٍن بِرِن مَ. بُن سٍ نُ نَ هْرْ مْبَنشِ رَبِلِنيِ، كْنْ عٍ مُ نُ رَ سٌشِ هْرْ مْبَنشِ شّلّ تَن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كِيٍ نُ تٍ عِفبٌ رَ عٍ بٌرٍ بّ عَلَكٌ نَشَن نَ كٌورٍ مَ نَشَ عِفبٌ دَنفِ لَنبَنيِ دَاشِ رَ. تٍدٍيٍ نُ نَ كٍلِ لَنبَنيِ مَ عَ سَ دْشْ دّكِ دْنشْي رَ.]]></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2026-06-15T08:55:39Z</dcterms:created>
  <dcterms:modified xsi:type="dcterms:W3CDTF">2026-06-15T08:55:39Z</dcterms:modified>
  <dc:title>Bible.com.au: عَننَبِ عٍسٍكِيٍلِ 41:1-26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