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عِ شِرِ مَ نّ لُوتِيٍ رَ عَلَكٌ عِ نَشَ قَ عِ مَقِندِ عِ سّيتِ ندٍ مَ، هَن عِ فّ نَ وَشَتِ رَكَمَلِدٍ.»]]></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نفِ شْرِيٍ، تٌفٍ، تٍنفٍ، نُن نَ مَنِيّ تٌنفٌ، عِ عٍ سَ سٍ سَسٍ كُي تَامِ يَءِلَنقٍ رَ عِ بّ نَ وَشَتِ. عِ قَمَ نّ نَ دٌندٍ عِ سَشِ عِ سّيتِ مَ نَ شِ كّمّ سَشَن شِ تٌنفٌ سٌلٌمَنَانِ بُن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شَ نَ دٌنسٍ مَنِيَ فِرَ مُ كّمّ قِرِن، كّمّ قِرِن مَ، عِ نَشَن دٌنمَ لْشْ يٌ لْشْ عَ وَشَتِ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شَ يٍ قَن لِتِرِ تَفِ مَنِيَ، عِ نَشَن مِنمَ لْشْ يٌ لْشْ عَ وَشَتِ.]]></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شَ تَامِ يَءِلَن نَ مّنفِ رَ حَمَ يَ شْرِ. عِ نَ فَن مِشِ فبِ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تّمُي عَلَتَلَ نَشَ عَ مَسٍن، «نَ كُي عِسِرَيِلَكَيٍ قَمَ نّ تَامِ سّنِيّنتَرٍ دٌندٍ حَمَنّ فبّتّيٍ تَفِ، ﭑ عٍ رَيٍنسٍنمَ دّننَ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نَشَ عَ يَابِ، «ﭑ مَرِفِ عَلَتَلَ عَستْقُلَهِ! ﭑ تَن لُمَ سّنِيّنيِ نَن كُي. كَبِ ﭑ دِ مّدِ تّمُي ﭑ مُ سٍسٍ رَهَرَ مُشِ دٌن، عَلْ سُبٍ نَشَن قَشَشِ عَ يّتّ مَ، شَ نَ مُ عَ رَ سُبٍ نَشَن عِبْوشِ سُبٍ شَاحّ ندٍ سَابُ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نَن عَ رَ، عَ نَشَ عَ قَلَ ﭑ بّ، «عَوَ يِرٍ، عِ عِ شَ تَامِ فَنمَ نِنفٍ حَحّ نَن قَرِ، ﭑ بَرَ مِشِ فبِ قٍ لُ 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تّمُي عَ نَشَ عَ قَلَ ﭑ بّ، «عَدَ مَدِ، ﭑ مُ تِنمَ بَلٌي شَ دَرِ سَلَمُ لِ. تَاكَيٍ قَمَ دٌنسٍ نُن يٍ سْتْدٍ عَ شُرِ شُرِ نَن نَ، عٍ قَ لُ تْورّ نُن كْنتْقِلِ 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بَلٌي نُن يٍ شُرُنمَ نّ عٍ يِ، عٍ قَتٍ حْن عٍ فَاشُ عٍ بٌرٍ تٌقٍ رَ. نَ بِرِن عٍ لِمَ عٍ شَ يُنُبِ نَن شَ قٍ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رِ سَلَمُ سُشُشِ]]></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 تَن عَدَ مَدِ، عِ شَ وَلَشّ بّندّ دَاشِ تٌنفٌ، عِ قَ ثِرِنتِ كٌرِن عَ مَ نَشَن مِسَالِشِ دَرِ سَلَمُ تَا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شَ سٍ ندٍيٍ يَءِلَن نَ وَلَشّ رَبِلِنيِ مَ نَشَن مِسَالِشِ فٍرٍ رَ دَرِ سَلَمُ شِلِ مَ. بّندّ ندٍ مَلَن مِسَالِ رَ يَشُييٍ قَمَ تٍدٍ تّتّ رَ نَشَن قَرِ. وُرِ دِيٍ تٌنفٌ نَشٍيٍ مِسَالِشِ وُرِيٍ رَ يَشُييٍ نَشٍيٍ رَوَلِمَ نَادّ كَنَقٍ رَ. يٌنكِندٍيٍ يَءِلَن مِسَالِ رَ يَشُييٍ لُمَ دّننَ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رٍ ندٍ تِ عِ تَن نُن نَ وَلَشّ تَفِ. نَ شَ قِندِ مِسَالِ رَ دَرِ سَلَمُ سُشُمَ كِ نَشّ. عَ شَ قِندِ تْنشُمَ رَ عِسِرَيِلَ بْنسْي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شَ عِ سَ عِ كْولَ سّيتِ مَ نَ وَلَشّ يَ عِ. نَ مِسَالِمَ عِسِرَيِلَ شَ يُنُبِيٍ نَن نَ، نَشٍيٍ لُمَ عِ مَ عِ شَ شِ شَسَ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شَ شِ شَسَبِ لَنمَ عٍ شَ يُنُبِ رَبَ حّ شَسَبِ نَن مَ. نَ قِندِشِ شِ كّمّ سَشَن شِ تٌنفٌ سٌلٌمَنَانِ نَن نَ. عِسِرَيِلَكَيٍ شَ يُنُبِ كٌتٍ دْشْمَ عِ شُن مَ نَ كِ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 فّ نَ رَبَدٍ، عِ مَن شَ عِ سَ عِ يِرٍقَنيِ سّيتِ مَ. نَ كُي عِ شَ يُدَ بْنسْي شَ يُنُبِ كٌتٍ تٌنفٌ شِ تٌنفٌ نَانِ بُن مَ، نَشَن عَ مَسٍنمَ عٍ لُ يُنُبِ رَبَ رَ نَ حّ نَن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شَ عِ يَ تِ نَ وَلَشّ رَ، عِ عِ بّلّشّ عِتَلَ، عِ وْيّن دَرِ سَلَمُ بّ ﭑ شِلِ رَ.]]></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2026-06-15T08:24:49Z</dcterms:created>
  <dcterms:modified xsi:type="dcterms:W3CDTF">2026-06-15T08:24:49Z</dcterms:modified>
  <dc:title>Bible.com.au: عَننَبِ عٍسٍكِيٍلِ 4:1-17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