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مُي شْنكُيٍ نَ دَنفِ، ﭑ عِ شِلِمَ نّ فٍرٍ تِقٍ رَ. عِ قَمَ نّ سِفَدٍ بْشِ ندٍ مَ نَشَن بَرَ فٍرٍ رَبَ، عٍ شَنِن كٌنيِيَ كُي حَمَنّ مَ، عٍ قَ فبِلٍن عٍ شْنيِ، عٍ سَبَتِ بْحّسَ كُي عِسِرَيِلَ فٍيَ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مّننِ لِمَ نّ عَلْ تُرُننَادّ، عِ تَن نُن عِ شَ سْورِ فَلِيٍ نَشٍيٍ كٍلِشِ دُنِحَ بِرِن مَ. وٌ لُمَ نّ عَلْ نُشُي عِقْورْشِ نَشَن تِمَ بْشِ شُ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رِفِ عَلَتَلَ يِ نَن مَسٍنشِ، عَ نَشّ؛ نَ لْشْي، عِ نَتّ حَاشِ تٌنفٌ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عَ قَلَمَ نّ، ‹ﭑ سِفَمَ نّ بْشِ شِلِ مَ، تّتّ مُ نَشَن نَبِلِنشِ. نَاكَيٍ مُ يَءِلَنشِ فٍرٍ تِقٍ رَ، عٍ بِرِن سَبَتِشِ بْحّسَ كُي. تّتّ مُ نَ عٍ شَ تَايٍ رَبِلِنيِ، نَادّ بَلَنشِيٍ مُ نَ عٍ شْ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عٍ هَرِفٍ بِرِن تٌنفٌمَ نّ عٍ شَ تَا يَءِلَنشِيٍ كُي، عٍ فبِلٍنشِ دّننَشّ كٍلِقٍ حَمَنّ مَ. نَاقُلِ نُن شُرُ سٍ فبٍفبٍ نَ مّننِ بْشِ تَ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يبَكَيٍ، دٍدَنكَيٍ، تَرَ سِسِ يُلّيٍ، نُن عٍ شَ مِشِيٍ بِرِن عِ مَشْرِنمَ نّ، ‹عِ نَ سِفَقٍ نَاقُلِ نَن تٌنفٌدٍ؟ عِ بَرَ سْورِ فَلِيٍ شِلِ وٌ شَ مُحّ بٍلٍبٍلٍ تِ، عَلْ شّيمَ، فبٍتِ، شُرُ سٍيٍ، نُن سٍ قَنيِ فبّتّ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رَ، عَدَ مَدِ، عِ شَ ﭑ مَ مَسٍنيِ تِ فٌفٌ بّ، عِ نَشّ، ‹مَرِفِ عَلَتَلَ يِ نَن مَسٍنشِ؛ ﭑ مَ حَمَ عِسِرَيِلَ نَ سَبَتِ شَشِلِسَ كُي لْشْي نَشّ، عِ قَمَ نَ تٌ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كٍلِمَ نّ عِ شْنيِ كْولَ مَبِرِ، عِ تَن نُن سْورِ فَلِ وُيَشِيٍ كٍلِقٍ دُنِحَ بِرِن مَ، عٍ بِرِن تِشِ سٌييٍ قَرِ، عٍ بِرَ عِ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قَمَ نّ ﭑ مَ حَمَ عِسِرَيِلَ شِلِ مَ، عَلْ نُشُي عِقْورْشِ نَشَن دُ سُمَ بْشِ شُن نَ. نَ تّمُي ﭑ عِ رَقَمَ نّ ﭑ مَ بْشِ شِلِ مَ، عَلَكٌ دُنِحَ شَ ﭑ مَ سّنِيّنيِ كٌلٌن عِ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رِفِ عَلَتَلَ يِ نَن مَسٍنشِ، عَ نَشّ؛ تّمُي دَنفِشِ ﭑ مَ كٌنيِ نَمِحْنمّ عِسِرَيِلَكَيٍ نُ بَرَ عِ شَ قٍ قَلَ، ﭑ عِ شّيمَ عٍ فٍرٍدٍ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مَسٍنيِ مَنفّ فٌفٌ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 نَن قَمَ رَبَدٍ نَ لْشْي؛ فٌفٌ نَ دِن عِسِرَيِلَ رَ، ﭑ مَ شْنّ تٍمَ نّ عَلْ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بْشِ سّرّنمَ نّ ﭑ مَ شْنّ شُنفبٍ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شّيٍ، شْنِيٍ، وُلَءِ سُبٍيٍ، بُبُسٍيٍ، نُن عَدَ مَدِيٍ بِرِن، عٍ فَاشُمَ نّ ﭑ يَ رَ. فٍيَيٍ نُن تٍنتٍنيِيٍ بِرَ مَ نّ، بَنشِيٍ شَلّيٍ كَ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فٍرٍ يَ رَقِندِ مَ نّ فٌفٌ مَ ﭑ مَ فٍيَيٍ بِرِن قَرِ! مَرِفِ عَلَتَلَ شُي نَن نَ كِ. عَ شَ سْورِيٍ عٍ شَ سَنتِدّفّمَ رَ مِنِمَ نّ عٍ تّي كُي عٍ نفَشَكٍرٍنيِيٍ شِلِ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فٌفٌ شُن نَكَنَمَ نّ وُفَنيِ نُن قَشّ تِقٍ رَ. ﭑ تُنّ شْرْشْي، بَلَبَلَنيِ، نُن تّ رَفٌرٌ مَ نّ عَ مَ، عَ نُن عَ شَ سْورِ فَلِيٍ مَ كٍلِقٍ دُنِحَ بِرِ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ﭑ نَ ﭑ مَ مَنفّيَ نُن ﭑ مَ سّنِيّنيِ مَسٍنمَ نّ دُنِحَ سِ بِرِن بّ. نَ تّمُي، عٍ عَ كٌلٌنمَ نّ عَ عَلَتَلَ نَن ﭑ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ﭑ مَ مَسٍنيِ تِ مَفٌفٌ بْشِ مَنفّ فٌفٌ بّ، نَشَن رٌ سِ، مٍسٍكِ، نُن تُبَلِ تَايٍ يَمَ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مَرِفِ عَلَتَلَ يِ نَن مَسٍنشِ؛ رٌ سِ، تُبَلِ نُن مٍسٍكِ شَ مَنفّ فٌفٌ، ﭑ قَقٍ عِ شِلِ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وُرٍ رَ سٌمَ نّ عِ بَنفَنيِيٍ كُي، ﭑ عِ رَ مِنِ، عِ تَن نُن عِ شَ سْورِ فَلِيٍ بِرِن؛ عِ شَ سٌييٍ، عٍ رَفِمَ تٌقَنيِيٍ، عِ شَ سْورِيٍ نُن عٍ شَ وُرٍ لٍقَ يَنبَشِ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ورِ ثٍرِ سٍكَيٍ، سْورِ كُسِكَيٍ، سْورِ ثُتِكَيٍ، عٍ بِرِن نُن عٍ شَ وُرٍ لٍقَيٍ نُن عٍ شُن مَكَنتَ سٍ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مٍرِ نُن عَ شَ سْورِ فَلِ، تٌفَرَ مَ نُن عَ شَ سْورِ فَلِ كٍلِقٍ كْو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نَ سْورِ فَلِيٍ بِرِن يَءِلَن عَ قَنيِ رَ عِ شَ يَامَرِ بُن مَ.]]></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2026-08-15T14:10:18Z</dcterms:created>
  <dcterms:modified xsi:type="dcterms:W3CDTF">2026-08-15T14:10:18Z</dcterms:modified>
  <dc:title>Bible.com.au: عَننَبِ عٍسٍكِيٍلِ 38:1-23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