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شَ قَسّيٍ، سُبٍ، نُن كِرِ تٌ عٍ مَ، كْنْ نِي قٌيٍ مُ نُ رَ سٌشِ عٍ قَ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عَ نَشَ عَ مَسٍن ﭑ بّ، عَ نَشّ، «عَدَ مَدِ، عِ شَ ﭑ مَ مَسٍنيِ تِ نِي قٌيٍ بّ عَ قَلَقٍ رَ، ‹عِ مَرِفِ عَلَتَلَ يِ نَن مَسٍنشِ؛ عِ تَن نِي قٌيٍ، عِ شَ كٍلِ دُنِحَ تُنشُن نَانِيٍ رَ، عِ شَ سٌ يِ مِشِ قَشَشِيٍ قَتٍيٍ، عٍ شَ كٍلِ قَشّ مَ، عٍ شَ بَلٌ!›]]></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وَ، ﭑ نَشَ نَ مَسٍنيِ رَدَنفِ عَلْ عَ ﭑ يَمَرِ كِ نَشّ. ﭑ تٌ نَ رَبَ، نِي قٌيٍ نَشَ سٌ عٍ قَتٍ عِ، عٍ نَشَ بَلٌ، عٍ كٍلِ، عٍ تِ عٍ سَنيِ شُن نَ. حَمَ فبٍفبٍ نَن نُ 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تّمُي عَ نَشَ عَ مَسٍن ﭑ بّ، عَ نَشّ، «عَدَ مَدِ، يِ شْرِيٍ مِسَالِشِ عِسِرَيِلَ بْنسْي نَن نَ. عٍ نَشّ، ‹مُشُ شْرِيٍ بَرَ شَرَ، مُشُ شَشِلِ تِدٍيٍ بَرَ حْن، مُشُ بَرَ رَبٌ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يِ مَسٍنيِ تِ عٍ بّ ﭑ شِلِ رَ، ‹وٌ مَرِفِ عَلَتَلَ يِ نَن مَسٍنشِ؛ ﭑ مَ حَمَ، ﭑ وٌ شَ فَبُرِيٍ رَبِمَ نّ، ﭑ وٌ رَتٍ عٍ كُي، ﭑ وٌ شَنِن عِسِرَيِلَ بْشِ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نَ فّ نَ رَبَدٍ، وٌ تَن ﭑ مَ حَمَ، وٌ عَ كٌلٌنمَ نّ عَ عَلَتَلَ نَن ﭑ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 ﭑ شَشِلِ سّنِيّنشِ رَفٌرٌ مَ نّ وٌ مَ، وٌ مَن فبِلٍن بَلٌ رَ، ﭑ وٌ رَ سَبَتِ وٌ شَ بْشِ مَ. نَ تّمُي، وٌ عَ كٌلٌنمَ نّ عَ ﭑ تَن عَلَتَلَ بَرَ وْيّن، عَ ﭑ تَن عَلَتَلَ بَرَ نَ رَكَمَلِ. عَلَتَلَ شُي نَن نَ كِ.›»]]></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دَ مَدِ، عِ شَ وُرِ ندٍ تٌنفٌ، عِ عَ سّبّ عَ مَ، ‹يُدَ نُن عَ مَلَن بٌورٍ عِسِرَيِلَكَيٍ فبٍ.› عِ شَ وُرِ فبّتّ تٌنفٌ، عِ عَ سّبّ نَ تَن مَ، ‹يُسُقُ شَ دِ عٍقِرَ مِ نُن عَ مَلَن بٌورٍ عِسِرَيِلَ بْنسْي ف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عِ شَ عٍ سُشُ عِ بّلّشّ رَ، عٍ شَ لُ عَلْ وُرِ كٍرٍ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رِ شَرَشِ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فَشَكٍرٍنيِيٍ نَ عِ مَشْرِن نَ قَتَنقَسِقٍ رَ عٍ 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 يَابِ، ‹وٌ مَرِفِ عَلَتَلَ يِ نَن مَسٍنشِ؛ ﭑ يُسُقُ شَ وُرِ تٌنفٌمَ نّ، نَشَن نَ عٍقِرَ مِ نُن عَ مَلَن بٌورٍ عِسِرَيِلَ بْنسْييٍ يِ رَ، ﭑ شَ دْشْ يُدَ شَ وُرِ رَ، عٍ شَ قِندِ كٍرٍن نَ ﭑ بّلّشّ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شَ نَ وُرِيٍ عِتَلَ عٍ مَبِرِ، سّبّلِ تِشِ نَشٍ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عَ قَلَ عٍ بّ، وٌ مَرِفِ عَلَتَلَ يِ نَن مَسٍنشِ؛ ﭑ عِسِرَيِلَكَيٍ تٌنفٌمَ نّ حَمَنّيٍ كُي، ﭑ عٍ رَفبِلٍن عٍ شَ بْشِ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عٍ بِرِن قِندِ سِ كٍرٍن نَ عِسِرَيِلَ فٍيَيٍ قَرِ. مَنفّ كٍرٍن نَن عٍ بِرِن يَمَرِ مَ. عٍ مُ مّيمَ عٍ بٌرٍ رَ سْنْن قِندِقٍ سِ قِرِ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مُ قِندِ مَ سّنِيّنتَرٍيٍ رَ سْنْن، كُيٍ بَتُقٍ رَ نُن قٍ حَاشِ رَبَقٍ رَ. ﭑ عٍ رَتَنفَمَ نّ نَ بِرِن مَ، ﭑ عٍ رَ سّنِيّن. عٍ قِندِ مَ نّ ﭑ مَ حَمَ رَ، ﭑ قَن قِندِ عٍ مَرِفِ عَلَ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مَ كٌنيِ دَوُدَ نَن قِندِ مَ عٍ شَ مَنفّ رَ، شُرُ سٍ كَنتّ كٍرٍن لُ عٍ بِرِن بّ. عٍ بِرَ مَ نّ ﭑ مَ يَامَرِيٍ قْشْ رَ، عٍ ﭑ مَ سّرِيّ رَبَتُ عَ كِ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سَبَتِمَ نّ بْشِ مَ، ﭑ نَشَن قِ ﭑ مَ كٌنيِ يَشُبَ مَ، وٌ بٍنبَيٍ سَبَتِ دّننَشّ. عٍ تَن، عٍ شَ دِيٍ نُن عٍ شَ مَمَدِيٍ سَبَتِمَ نّ مّننِ، ﭑ مَ كٌنيِ دَوُدَ نَن قِندِ مَ عٍ شَ مَنفّ رَ عَبَدَ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بْحّسَ سَاتّ تٌنفٌمَ نّ عٍ بّ، نَشَن مُ كَنَمَ عَبَدَن. ﭑ عٍ رَ سَبَتِمَ نّ نَا، ﭑ عٍ بْنسْي رَوُيَ. ﭑ مَ هْرْ مْلِنفِرَ لُمَ نّ عٍ تَفِ عَبَدَ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قِندِ مَ نّ ﭑ مَ حَمَ رَ، ﭑ قَن قِندِ عٍ مَرِفِ عَلَ رَ، ﭑ مَ هْرْ مْلِنفِرَ قَ لُ عٍ يَ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سّنبّ نَشَ فٌرٌ ﭑ مَ، عَ شَشِلِ سّنِيّنشِ نَشَ ﭑ تٌنفٌ، عَ سَ ﭑ تِ فُلُنبَ ندٍ تَفِ شْرِيٍ فبٍفبٍ نُ نَ دّن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ﭑ مَ هْرْ مْلِنفِرَ نَ سَبَتِ عٍ تَفِ عَبَدَن، سِ فبّتّيٍ عَ كٌلٌنمَ نّ عَ ﭑ تَن عَلَتَلَ نَن عِسِرَيِلَ رَ سّنِيّ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ﭑ نَحّرّ نَ شْرِيٍ لٌنفٌرِ رَ، عٍ بِرِن شَرَشِ فبٍ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ﭑ مَشْرِن، عَ نَشّ، «عَدَ مَدِ، يِ شْرِيٍ مَن نْمَ بَلٌدٍ؟» ﭑ نَشَ عَ يَابِ، «ﭑ مَرِفِ عَلَتَلَ، عِ كٍرٍن نَن عَ كٌلٌ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تّمُي عَ نَشَ عَ مَسٍن ﭑ بّ، «عِ شَ مَسٍنيِ تِ يِ شْرِيٍ بّ ﭑ شِلِ رَ. عِ شَ عَ قَلَ عٍ بّ، ‹شْرِ شَرَشِيٍ، وٌ وٌ تُلِ مَتِ عَلَتَلَ شَ مَسٍ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مَرِفِ عَلَتَلَ يِ نَن مَسٍنشِ وٌ تَن شْرِ شَرَشِيٍ بّ، عَ نَشّ؛ ﭑ شَ نِي قٌيٍ رَقَ وٌ مَ، وٌ مَن شَ بَ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ﭑ قَسّيٍ يَءِلَنمَ نّ وٌ بّ، ﭑ قَتٍ سُبٍ نُن قَتٍ كِرِ سَ وٌ مَ، ﭑ حّنفِ رَ سٌ وٌ قَتٍ عِ، وٌ قَ فبِلٍن بَلٌ رَ. نَ تّمُي، وٌ عَ كٌلٌنمَ نّ عَ ﭑ تَن نَن نَ عَلَتَلَ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عَ شَ مَسٍنيِ رَدَنفِ عَلْ عَ ﭑ يَمَرِ عَ رَ كِ نَشّ. ﭑ تٌ نُ وْيّنمَ عَ نَمِحْنمّ كِ مَ، شُي ندٍ نَشَ مِنِ شْرِيٍ تَفِ، عٍ وُندُ، عٍ قَ سٌ عٍ مَسٌقٍ عٍ بٌرٍ رَ.]]></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2026-06-15T08:56:12Z</dcterms:created>
  <dcterms:modified xsi:type="dcterms:W3CDTF">2026-06-15T08:56:12Z</dcterms:modified>
  <dc:title>Bible.com.au: عَننَبِ عٍسٍكِيٍلِ 37:1-28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